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5" r:id="rId2"/>
    <p:sldId id="285" r:id="rId3"/>
    <p:sldId id="429" r:id="rId4"/>
    <p:sldId id="461" r:id="rId5"/>
    <p:sldId id="430" r:id="rId6"/>
    <p:sldId id="432" r:id="rId7"/>
    <p:sldId id="431" r:id="rId8"/>
    <p:sldId id="433" r:id="rId9"/>
    <p:sldId id="434" r:id="rId10"/>
    <p:sldId id="469" r:id="rId11"/>
    <p:sldId id="470" r:id="rId12"/>
    <p:sldId id="435" r:id="rId13"/>
    <p:sldId id="437" r:id="rId14"/>
    <p:sldId id="436" r:id="rId15"/>
    <p:sldId id="439" r:id="rId16"/>
    <p:sldId id="440" r:id="rId17"/>
    <p:sldId id="441" r:id="rId18"/>
    <p:sldId id="442" r:id="rId19"/>
    <p:sldId id="438" r:id="rId20"/>
    <p:sldId id="448" r:id="rId21"/>
    <p:sldId id="450" r:id="rId22"/>
    <p:sldId id="449" r:id="rId23"/>
    <p:sldId id="444" r:id="rId24"/>
    <p:sldId id="445" r:id="rId25"/>
    <p:sldId id="446" r:id="rId26"/>
    <p:sldId id="447" r:id="rId27"/>
    <p:sldId id="451" r:id="rId28"/>
    <p:sldId id="452" r:id="rId29"/>
    <p:sldId id="443" r:id="rId30"/>
    <p:sldId id="454" r:id="rId31"/>
    <p:sldId id="453" r:id="rId32"/>
    <p:sldId id="456" r:id="rId33"/>
    <p:sldId id="457" r:id="rId34"/>
    <p:sldId id="455" r:id="rId35"/>
    <p:sldId id="459" r:id="rId36"/>
    <p:sldId id="460" r:id="rId37"/>
    <p:sldId id="464" r:id="rId38"/>
    <p:sldId id="465" r:id="rId39"/>
    <p:sldId id="462" r:id="rId40"/>
    <p:sldId id="472" r:id="rId41"/>
    <p:sldId id="473" r:id="rId42"/>
    <p:sldId id="474" r:id="rId43"/>
    <p:sldId id="466" r:id="rId44"/>
    <p:sldId id="467" r:id="rId45"/>
    <p:sldId id="468" r:id="rId46"/>
    <p:sldId id="475" r:id="rId47"/>
    <p:sldId id="476" r:id="rId48"/>
    <p:sldId id="477" r:id="rId49"/>
    <p:sldId id="478" r:id="rId50"/>
    <p:sldId id="463" r:id="rId51"/>
    <p:sldId id="479" r:id="rId52"/>
    <p:sldId id="480" r:id="rId53"/>
    <p:sldId id="481" r:id="rId54"/>
    <p:sldId id="482" r:id="rId55"/>
    <p:sldId id="483" r:id="rId56"/>
    <p:sldId id="484" r:id="rId57"/>
    <p:sldId id="458" r:id="rId58"/>
    <p:sldId id="428" r:id="rId5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500"/>
    <a:srgbClr val="F9A818"/>
    <a:srgbClr val="569EC6"/>
    <a:srgbClr val="B83500"/>
    <a:srgbClr val="98A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4" autoAdjust="0"/>
    <p:restoredTop sz="95210"/>
  </p:normalViewPr>
  <p:slideViewPr>
    <p:cSldViewPr>
      <p:cViewPr>
        <p:scale>
          <a:sx n="138" d="100"/>
          <a:sy n="138" d="100"/>
        </p:scale>
        <p:origin x="176" y="3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58359-8AF9-42E6-95DA-28B4C0D24F6E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73F2B-3B15-489E-8BBB-E3EDF5CB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1E3C-25FA-4BA9-80C8-CAFB5A2F9DF0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E4459-2F9E-477D-A60A-44A2DA343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4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0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75816" y="477962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81685" y="340219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119678" y="269049"/>
            <a:ext cx="1525422" cy="1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6789119" y="4455497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318768" y="4638877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912870" y="4768688"/>
            <a:ext cx="1398944" cy="10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刷痕banner矢量素材02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617" t="6208" r="2617" b="72617"/>
          <a:stretch>
            <a:fillRect/>
          </a:stretch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pic>
        <p:nvPicPr>
          <p:cNvPr id="3" name="图片 2" descr="刷痕banner矢量素材02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617" t="22177" r="2617" b="75047"/>
          <a:stretch>
            <a:fillRect/>
          </a:stretch>
        </p:blipFill>
        <p:spPr>
          <a:xfrm flipV="1">
            <a:off x="0" y="5061223"/>
            <a:ext cx="9144000" cy="82277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539552" y="106852"/>
            <a:ext cx="7149480" cy="493167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Picture 3" descr="C:\Users\Administrator\Desktop\logo_透明底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674"/>
            <a:ext cx="808856" cy="3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Administrator\Downloads\水印单个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3" y="1701461"/>
            <a:ext cx="8666949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39552" y="555526"/>
            <a:ext cx="74168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FF00"/>
                </a:solidFill>
              </a:rPr>
              <a:t>商业图使用说明</a:t>
            </a:r>
            <a:endParaRPr lang="en-US" altLang="zh-CN" sz="3200" dirty="0">
              <a:solidFill>
                <a:srgbClr val="FFFF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本设计作品中所使用的图片来源于以下网站（图片链接见本页备注），以下网站均有声明：图片为免费无版权图片，并且可以供个人和商业使用，如需确认版权情况，可查看该网站图片版权声明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39552" y="343584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本作品使用的免费无版权图片链接地址列表：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" y="0"/>
            <a:ext cx="913819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5" r:id="rId3"/>
    <p:sldLayoutId id="2147483661" r:id="rId4"/>
    <p:sldLayoutId id="2147483659" r:id="rId5"/>
    <p:sldLayoutId id="2147483662" r:id="rId6"/>
    <p:sldLayoutId id="2147483660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mailto:xc0d3@outlook.com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1752" y="2918653"/>
            <a:ext cx="38022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关注 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Xcode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即可获得热腾腾的高频题解析视频、面试技巧及准备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tips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、北美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就业咨询等干货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一对一实习或工作信息咨询服务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一对一面试能力评定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修改简历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Mock  interview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强化训练服务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3260775" y="210084"/>
            <a:ext cx="228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400" b="1" dirty="0">
                <a:solidFill>
                  <a:srgbClr val="0070C0"/>
                </a:solidFill>
              </a:rPr>
              <a:t>Runtime:</a:t>
            </a:r>
            <a:r>
              <a:rPr lang="zh-Hans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Hans" sz="2400" b="1" dirty="0">
                <a:solidFill>
                  <a:srgbClr val="0070C0"/>
                </a:solidFill>
              </a:rPr>
              <a:t>O(n)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677612" y="843558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2555776" y="199568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1320216" y="3219822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3255304" y="3246211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181328" y="3219822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3029540" y="1275606"/>
            <a:ext cx="1121836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55976" y="1275606"/>
            <a:ext cx="1193844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793980" y="2427734"/>
            <a:ext cx="1235560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503210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584406" y="2427734"/>
            <a:ext cx="1070686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901748" y="2427734"/>
            <a:ext cx="366904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6957DB-4CC4-BF48-A119-11F983D1DEE5}"/>
              </a:ext>
            </a:extLst>
          </p:cNvPr>
          <p:cNvSpPr/>
          <p:nvPr/>
        </p:nvSpPr>
        <p:spPr>
          <a:xfrm>
            <a:off x="7608942" y="324621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b="1" dirty="0">
                <a:solidFill>
                  <a:srgbClr val="0070C0"/>
                </a:solidFill>
              </a:rPr>
              <a:t>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82537-B8D2-C946-95B8-9F33AD72A5C7}"/>
              </a:ext>
            </a:extLst>
          </p:cNvPr>
          <p:cNvSpPr/>
          <p:nvPr/>
        </p:nvSpPr>
        <p:spPr>
          <a:xfrm>
            <a:off x="6743664" y="202704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b="1" dirty="0">
                <a:solidFill>
                  <a:srgbClr val="0070C0"/>
                </a:solidFill>
              </a:rPr>
              <a:t>n/2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9E58F4-F39F-DE4F-B6A2-A4B6639FFB4C}"/>
              </a:ext>
            </a:extLst>
          </p:cNvPr>
          <p:cNvSpPr/>
          <p:nvPr/>
        </p:nvSpPr>
        <p:spPr>
          <a:xfrm>
            <a:off x="5375512" y="81642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b="1" dirty="0">
                <a:solidFill>
                  <a:srgbClr val="0070C0"/>
                </a:solidFill>
              </a:rPr>
              <a:t>n/4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E2611-580C-1141-8A1C-8AC27B661E23}"/>
              </a:ext>
            </a:extLst>
          </p:cNvPr>
          <p:cNvSpPr txBox="1"/>
          <p:nvPr/>
        </p:nvSpPr>
        <p:spPr>
          <a:xfrm>
            <a:off x="2832803" y="3988555"/>
            <a:ext cx="323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000" b="1" dirty="0"/>
              <a:t>n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+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n/2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+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n/4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+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…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+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1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=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2n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210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3260775" y="210084"/>
            <a:ext cx="228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400" b="1" dirty="0">
                <a:solidFill>
                  <a:srgbClr val="0070C0"/>
                </a:solidFill>
              </a:rPr>
              <a:t>Space:</a:t>
            </a:r>
            <a:r>
              <a:rPr lang="zh-Hans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Hans" sz="2400" b="1" dirty="0">
                <a:solidFill>
                  <a:srgbClr val="0070C0"/>
                </a:solidFill>
              </a:rPr>
              <a:t>O(n)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677612" y="843558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2555776" y="199568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1320216" y="3219822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3255304" y="3246211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181328" y="3219822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3029540" y="1275606"/>
            <a:ext cx="1121836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55976" y="1275606"/>
            <a:ext cx="1193844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793980" y="2427734"/>
            <a:ext cx="1235560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503210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584406" y="2427734"/>
            <a:ext cx="1070686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901748" y="2427734"/>
            <a:ext cx="366904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6957DB-4CC4-BF48-A119-11F983D1DEE5}"/>
              </a:ext>
            </a:extLst>
          </p:cNvPr>
          <p:cNvSpPr/>
          <p:nvPr/>
        </p:nvSpPr>
        <p:spPr>
          <a:xfrm>
            <a:off x="7608942" y="324621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b="1" dirty="0">
                <a:solidFill>
                  <a:srgbClr val="0070C0"/>
                </a:solidFill>
              </a:rPr>
              <a:t>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82537-B8D2-C946-95B8-9F33AD72A5C7}"/>
              </a:ext>
            </a:extLst>
          </p:cNvPr>
          <p:cNvSpPr/>
          <p:nvPr/>
        </p:nvSpPr>
        <p:spPr>
          <a:xfrm>
            <a:off x="6743664" y="202704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b="1" dirty="0">
                <a:solidFill>
                  <a:srgbClr val="0070C0"/>
                </a:solidFill>
              </a:rPr>
              <a:t>n/2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9E58F4-F39F-DE4F-B6A2-A4B6639FFB4C}"/>
              </a:ext>
            </a:extLst>
          </p:cNvPr>
          <p:cNvSpPr/>
          <p:nvPr/>
        </p:nvSpPr>
        <p:spPr>
          <a:xfrm>
            <a:off x="5375512" y="81642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b="1" dirty="0">
                <a:solidFill>
                  <a:srgbClr val="0070C0"/>
                </a:solidFill>
              </a:rPr>
              <a:t>n/4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E2611-580C-1141-8A1C-8AC27B661E23}"/>
              </a:ext>
            </a:extLst>
          </p:cNvPr>
          <p:cNvSpPr txBox="1"/>
          <p:nvPr/>
        </p:nvSpPr>
        <p:spPr>
          <a:xfrm>
            <a:off x="2832803" y="3988555"/>
            <a:ext cx="323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000" b="1" dirty="0"/>
              <a:t>n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+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n/2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+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n/4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+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…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+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1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=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2n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0840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6F607-241D-794E-BBD9-AE6C06B0151F}"/>
              </a:ext>
            </a:extLst>
          </p:cNvPr>
          <p:cNvSpPr/>
          <p:nvPr/>
        </p:nvSpPr>
        <p:spPr>
          <a:xfrm>
            <a:off x="2339752" y="339502"/>
            <a:ext cx="59046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000" b="1" dirty="0">
                <a:solidFill>
                  <a:srgbClr val="002060"/>
                </a:solidFill>
              </a:rPr>
              <a:t>S</a:t>
            </a:r>
            <a:r>
              <a:rPr lang="en-US" sz="2000" b="1" dirty="0">
                <a:solidFill>
                  <a:srgbClr val="002060"/>
                </a:solidFill>
              </a:rPr>
              <a:t>egment tree with every node value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represent the corresponding interval max value in the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77136-53E2-FA48-8474-0F8173D6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07654"/>
            <a:ext cx="58547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20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50293A-2702-A746-B395-641A8304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52400"/>
            <a:ext cx="7289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343198-00F1-2145-B7BA-93A5769C5C07}"/>
              </a:ext>
            </a:extLst>
          </p:cNvPr>
          <p:cNvSpPr/>
          <p:nvPr/>
        </p:nvSpPr>
        <p:spPr>
          <a:xfrm>
            <a:off x="2550702" y="4051494"/>
            <a:ext cx="360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query(root, 1, 1), return </a:t>
            </a:r>
            <a:r>
              <a:rPr lang="en-US" altLang="zh-Hans" sz="2400" dirty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828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343198-00F1-2145-B7BA-93A5769C5C07}"/>
              </a:ext>
            </a:extLst>
          </p:cNvPr>
          <p:cNvSpPr/>
          <p:nvPr/>
        </p:nvSpPr>
        <p:spPr>
          <a:xfrm>
            <a:off x="2550702" y="4051494"/>
            <a:ext cx="360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query(root, 1, </a:t>
            </a:r>
            <a:r>
              <a:rPr lang="en-US" altLang="zh-Hans" sz="2400" dirty="0"/>
              <a:t>2</a:t>
            </a:r>
            <a:r>
              <a:rPr lang="en-US" sz="2400" dirty="0"/>
              <a:t>), return </a:t>
            </a:r>
            <a:r>
              <a:rPr lang="en-US" altLang="zh-Hans" sz="2400" dirty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361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343198-00F1-2145-B7BA-93A5769C5C07}"/>
              </a:ext>
            </a:extLst>
          </p:cNvPr>
          <p:cNvSpPr/>
          <p:nvPr/>
        </p:nvSpPr>
        <p:spPr>
          <a:xfrm>
            <a:off x="2550702" y="4051494"/>
            <a:ext cx="360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query(root, </a:t>
            </a:r>
            <a:r>
              <a:rPr lang="en-US" altLang="zh-Hans" sz="2400" dirty="0"/>
              <a:t>2</a:t>
            </a:r>
            <a:r>
              <a:rPr lang="en-US" sz="2400" dirty="0"/>
              <a:t>, </a:t>
            </a:r>
            <a:r>
              <a:rPr lang="en-US" altLang="zh-Hans" sz="2400" dirty="0"/>
              <a:t>3</a:t>
            </a:r>
            <a:r>
              <a:rPr lang="en-US" sz="2400" dirty="0"/>
              <a:t>), return </a:t>
            </a:r>
            <a:r>
              <a:rPr lang="en-US" altLang="zh-Hans" sz="2400" dirty="0"/>
              <a:t>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092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343198-00F1-2145-B7BA-93A5769C5C07}"/>
              </a:ext>
            </a:extLst>
          </p:cNvPr>
          <p:cNvSpPr/>
          <p:nvPr/>
        </p:nvSpPr>
        <p:spPr>
          <a:xfrm>
            <a:off x="2550702" y="4051494"/>
            <a:ext cx="360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query(root, </a:t>
            </a:r>
            <a:r>
              <a:rPr lang="en-US" altLang="zh-Hans" sz="2400" dirty="0"/>
              <a:t>0</a:t>
            </a:r>
            <a:r>
              <a:rPr lang="en-US" sz="2400" dirty="0"/>
              <a:t>, </a:t>
            </a:r>
            <a:r>
              <a:rPr lang="en-US" altLang="zh-Hans" sz="2400" dirty="0"/>
              <a:t>2</a:t>
            </a:r>
            <a:r>
              <a:rPr lang="en-US" sz="2400" dirty="0"/>
              <a:t>), return </a:t>
            </a:r>
            <a:r>
              <a:rPr lang="en-US" altLang="zh-Hans" sz="2400" dirty="0"/>
              <a:t>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6362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5369F-774F-7744-95B9-85DC9B8B4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9622"/>
            <a:ext cx="8821488" cy="25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109033"/>
            <a:ext cx="6737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想进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的刷题群，请加老师微信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singerdmx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 他会拉你进群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utoShape 2" descr="http://mmbiz.qpic.cn/mmbiz_png/4g8gMp5OMibAIXfDBwMv5ZQHDExQBFPt5bV2ugWXoBsJW657VL5xuwM7MZhCqIuPdqP6zicDeglmTW4hSxGh3qHQ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323528" y="12035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43050"/>
            <a:ext cx="8128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44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79AD37-5BA5-0F44-B75F-5CD89EE309DD}"/>
              </a:ext>
            </a:extLst>
          </p:cNvPr>
          <p:cNvSpPr/>
          <p:nvPr/>
        </p:nvSpPr>
        <p:spPr>
          <a:xfrm>
            <a:off x="3203848" y="203516"/>
            <a:ext cx="252028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</a:t>
            </a:r>
            <a:r>
              <a:rPr lang="en-US" altLang="zh-Hans" dirty="0" err="1">
                <a:solidFill>
                  <a:srgbClr val="002060"/>
                </a:solidFill>
              </a:rPr>
              <a:t>root.start</a:t>
            </a:r>
            <a:r>
              <a:rPr lang="en-US" altLang="zh-Hans" dirty="0">
                <a:solidFill>
                  <a:srgbClr val="002060"/>
                </a:solidFill>
              </a:rPr>
              <a:t>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 err="1">
                <a:solidFill>
                  <a:srgbClr val="002060"/>
                </a:solidFill>
              </a:rPr>
              <a:t>root.end</a:t>
            </a:r>
            <a:r>
              <a:rPr lang="en-US" altLang="zh-Hans" dirty="0">
                <a:solidFill>
                  <a:srgbClr val="002060"/>
                </a:solidFill>
              </a:rPr>
              <a:t>]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FF695-0F0E-3448-8748-48A735213467}"/>
              </a:ext>
            </a:extLst>
          </p:cNvPr>
          <p:cNvSpPr txBox="1"/>
          <p:nvPr/>
        </p:nvSpPr>
        <p:spPr>
          <a:xfrm>
            <a:off x="4106358" y="63556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/>
              <a:t>root</a:t>
            </a:r>
            <a:endParaRPr lang="en-US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ED655495-C3CC-2144-AAE6-C385259352FF}"/>
              </a:ext>
            </a:extLst>
          </p:cNvPr>
          <p:cNvSpPr/>
          <p:nvPr/>
        </p:nvSpPr>
        <p:spPr>
          <a:xfrm rot="5400000">
            <a:off x="4427984" y="-558955"/>
            <a:ext cx="144015" cy="316835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83F4C-85D0-0D44-B2FA-B51D14B483DC}"/>
              </a:ext>
            </a:extLst>
          </p:cNvPr>
          <p:cNvSpPr txBox="1"/>
          <p:nvPr/>
        </p:nvSpPr>
        <p:spPr>
          <a:xfrm>
            <a:off x="2554365" y="6486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start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80FAD-99A0-A440-B4DD-63D5112CCCBE}"/>
              </a:ext>
            </a:extLst>
          </p:cNvPr>
          <p:cNvSpPr txBox="1"/>
          <p:nvPr/>
        </p:nvSpPr>
        <p:spPr>
          <a:xfrm>
            <a:off x="5799475" y="64866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end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AC2DD-984B-6B4F-A2DE-A4DD2CC939DB}"/>
              </a:ext>
            </a:extLst>
          </p:cNvPr>
          <p:cNvSpPr/>
          <p:nvPr/>
        </p:nvSpPr>
        <p:spPr>
          <a:xfrm>
            <a:off x="3131840" y="2571750"/>
            <a:ext cx="252028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</a:t>
            </a:r>
            <a:r>
              <a:rPr lang="en-US" altLang="zh-Hans" dirty="0" err="1">
                <a:solidFill>
                  <a:srgbClr val="002060"/>
                </a:solidFill>
              </a:rPr>
              <a:t>root.start</a:t>
            </a:r>
            <a:r>
              <a:rPr lang="en-US" altLang="zh-Hans" dirty="0">
                <a:solidFill>
                  <a:srgbClr val="002060"/>
                </a:solidFill>
              </a:rPr>
              <a:t>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 err="1">
                <a:solidFill>
                  <a:srgbClr val="002060"/>
                </a:solidFill>
              </a:rPr>
              <a:t>root.end</a:t>
            </a:r>
            <a:r>
              <a:rPr lang="en-US" altLang="zh-Hans" dirty="0">
                <a:solidFill>
                  <a:srgbClr val="002060"/>
                </a:solidFill>
              </a:rPr>
              <a:t>]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70437-D320-3E4C-9541-0F351253AA7F}"/>
              </a:ext>
            </a:extLst>
          </p:cNvPr>
          <p:cNvSpPr txBox="1"/>
          <p:nvPr/>
        </p:nvSpPr>
        <p:spPr>
          <a:xfrm>
            <a:off x="4070355" y="206216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/>
              <a:t>root</a:t>
            </a:r>
            <a:endParaRPr lang="en-US" dirty="0"/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1667F778-081A-0B4C-BFD7-13C323E19870}"/>
              </a:ext>
            </a:extLst>
          </p:cNvPr>
          <p:cNvSpPr/>
          <p:nvPr/>
        </p:nvSpPr>
        <p:spPr>
          <a:xfrm rot="5400000">
            <a:off x="3813781" y="2351475"/>
            <a:ext cx="148284" cy="2088232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02677-EF87-2B47-85D1-73F45D7FAE69}"/>
              </a:ext>
            </a:extLst>
          </p:cNvPr>
          <p:cNvSpPr txBox="1"/>
          <p:nvPr/>
        </p:nvSpPr>
        <p:spPr>
          <a:xfrm>
            <a:off x="2500645" y="297823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start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D89BD-3CBD-EB49-B1E2-9FC2D664EA4C}"/>
              </a:ext>
            </a:extLst>
          </p:cNvPr>
          <p:cNvSpPr txBox="1"/>
          <p:nvPr/>
        </p:nvSpPr>
        <p:spPr>
          <a:xfrm>
            <a:off x="4647345" y="29782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end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39A4A99-A9AB-8E4E-AF53-B0270FE09446}"/>
              </a:ext>
            </a:extLst>
          </p:cNvPr>
          <p:cNvSpPr/>
          <p:nvPr/>
        </p:nvSpPr>
        <p:spPr>
          <a:xfrm>
            <a:off x="3131840" y="4009813"/>
            <a:ext cx="1296145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left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194ECE-12B7-C940-9321-08538254360B}"/>
              </a:ext>
            </a:extLst>
          </p:cNvPr>
          <p:cNvSpPr/>
          <p:nvPr/>
        </p:nvSpPr>
        <p:spPr>
          <a:xfrm>
            <a:off x="4427986" y="4009813"/>
            <a:ext cx="129614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right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7F9A80-0F8F-5A44-97C4-50AB421D86DC}"/>
              </a:ext>
            </a:extLst>
          </p:cNvPr>
          <p:cNvCxnSpPr/>
          <p:nvPr/>
        </p:nvCxnSpPr>
        <p:spPr>
          <a:xfrm>
            <a:off x="4427985" y="1995686"/>
            <a:ext cx="0" cy="29523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5EE22A-7087-EC46-8052-8AA28A06F99D}"/>
              </a:ext>
            </a:extLst>
          </p:cNvPr>
          <p:cNvSpPr txBox="1"/>
          <p:nvPr/>
        </p:nvSpPr>
        <p:spPr>
          <a:xfrm>
            <a:off x="4407483" y="466974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70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AC2DD-984B-6B4F-A2DE-A4DD2CC939DB}"/>
              </a:ext>
            </a:extLst>
          </p:cNvPr>
          <p:cNvSpPr/>
          <p:nvPr/>
        </p:nvSpPr>
        <p:spPr>
          <a:xfrm>
            <a:off x="3131840" y="1131590"/>
            <a:ext cx="252028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</a:t>
            </a:r>
            <a:r>
              <a:rPr lang="en-US" altLang="zh-Hans" dirty="0" err="1">
                <a:solidFill>
                  <a:srgbClr val="002060"/>
                </a:solidFill>
              </a:rPr>
              <a:t>root.start</a:t>
            </a:r>
            <a:r>
              <a:rPr lang="en-US" altLang="zh-Hans" dirty="0">
                <a:solidFill>
                  <a:srgbClr val="002060"/>
                </a:solidFill>
              </a:rPr>
              <a:t>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 err="1">
                <a:solidFill>
                  <a:srgbClr val="002060"/>
                </a:solidFill>
              </a:rPr>
              <a:t>root.end</a:t>
            </a:r>
            <a:r>
              <a:rPr lang="en-US" altLang="zh-Hans" dirty="0">
                <a:solidFill>
                  <a:srgbClr val="002060"/>
                </a:solidFill>
              </a:rPr>
              <a:t>]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70437-D320-3E4C-9541-0F351253AA7F}"/>
              </a:ext>
            </a:extLst>
          </p:cNvPr>
          <p:cNvSpPr txBox="1"/>
          <p:nvPr/>
        </p:nvSpPr>
        <p:spPr>
          <a:xfrm>
            <a:off x="4070355" y="62200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/>
              <a:t>root</a:t>
            </a:r>
            <a:endParaRPr lang="en-US" dirty="0"/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1667F778-081A-0B4C-BFD7-13C323E19870}"/>
              </a:ext>
            </a:extLst>
          </p:cNvPr>
          <p:cNvSpPr/>
          <p:nvPr/>
        </p:nvSpPr>
        <p:spPr>
          <a:xfrm rot="5400000">
            <a:off x="3531374" y="1490653"/>
            <a:ext cx="142784" cy="129280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02677-EF87-2B47-85D1-73F45D7FAE69}"/>
              </a:ext>
            </a:extLst>
          </p:cNvPr>
          <p:cNvSpPr txBox="1"/>
          <p:nvPr/>
        </p:nvSpPr>
        <p:spPr>
          <a:xfrm>
            <a:off x="2498333" y="166787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start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D89BD-3CBD-EB49-B1E2-9FC2D664EA4C}"/>
              </a:ext>
            </a:extLst>
          </p:cNvPr>
          <p:cNvSpPr txBox="1"/>
          <p:nvPr/>
        </p:nvSpPr>
        <p:spPr>
          <a:xfrm>
            <a:off x="3858598" y="17121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end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39A4A99-A9AB-8E4E-AF53-B0270FE09446}"/>
              </a:ext>
            </a:extLst>
          </p:cNvPr>
          <p:cNvSpPr/>
          <p:nvPr/>
        </p:nvSpPr>
        <p:spPr>
          <a:xfrm>
            <a:off x="3131840" y="2569653"/>
            <a:ext cx="1296145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left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194ECE-12B7-C940-9321-08538254360B}"/>
              </a:ext>
            </a:extLst>
          </p:cNvPr>
          <p:cNvSpPr/>
          <p:nvPr/>
        </p:nvSpPr>
        <p:spPr>
          <a:xfrm>
            <a:off x="4427986" y="2569653"/>
            <a:ext cx="129614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right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7F9A80-0F8F-5A44-97C4-50AB421D86DC}"/>
              </a:ext>
            </a:extLst>
          </p:cNvPr>
          <p:cNvCxnSpPr/>
          <p:nvPr/>
        </p:nvCxnSpPr>
        <p:spPr>
          <a:xfrm>
            <a:off x="4427985" y="555526"/>
            <a:ext cx="0" cy="29523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5EE22A-7087-EC46-8052-8AA28A06F99D}"/>
              </a:ext>
            </a:extLst>
          </p:cNvPr>
          <p:cNvSpPr txBox="1"/>
          <p:nvPr/>
        </p:nvSpPr>
        <p:spPr>
          <a:xfrm>
            <a:off x="4407483" y="322958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5AC2DD-984B-6B4F-A2DE-A4DD2CC939DB}"/>
              </a:ext>
            </a:extLst>
          </p:cNvPr>
          <p:cNvSpPr/>
          <p:nvPr/>
        </p:nvSpPr>
        <p:spPr>
          <a:xfrm>
            <a:off x="3131840" y="1131590"/>
            <a:ext cx="252028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</a:t>
            </a:r>
            <a:r>
              <a:rPr lang="en-US" altLang="zh-Hans" dirty="0" err="1">
                <a:solidFill>
                  <a:srgbClr val="002060"/>
                </a:solidFill>
              </a:rPr>
              <a:t>root.start</a:t>
            </a:r>
            <a:r>
              <a:rPr lang="en-US" altLang="zh-Hans" dirty="0">
                <a:solidFill>
                  <a:srgbClr val="002060"/>
                </a:solidFill>
              </a:rPr>
              <a:t>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 err="1">
                <a:solidFill>
                  <a:srgbClr val="002060"/>
                </a:solidFill>
              </a:rPr>
              <a:t>root.end</a:t>
            </a:r>
            <a:r>
              <a:rPr lang="en-US" altLang="zh-Hans" dirty="0">
                <a:solidFill>
                  <a:srgbClr val="002060"/>
                </a:solidFill>
              </a:rPr>
              <a:t>]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70437-D320-3E4C-9541-0F351253AA7F}"/>
              </a:ext>
            </a:extLst>
          </p:cNvPr>
          <p:cNvSpPr txBox="1"/>
          <p:nvPr/>
        </p:nvSpPr>
        <p:spPr>
          <a:xfrm>
            <a:off x="4070355" y="62200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/>
              <a:t>root</a:t>
            </a:r>
            <a:endParaRPr lang="en-US" dirty="0"/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1667F778-081A-0B4C-BFD7-13C323E19870}"/>
              </a:ext>
            </a:extLst>
          </p:cNvPr>
          <p:cNvSpPr/>
          <p:nvPr/>
        </p:nvSpPr>
        <p:spPr>
          <a:xfrm rot="5400000">
            <a:off x="5222356" y="1417491"/>
            <a:ext cx="142784" cy="129280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02677-EF87-2B47-85D1-73F45D7FAE69}"/>
              </a:ext>
            </a:extLst>
          </p:cNvPr>
          <p:cNvSpPr txBox="1"/>
          <p:nvPr/>
        </p:nvSpPr>
        <p:spPr>
          <a:xfrm>
            <a:off x="4442549" y="161155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start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D89BD-3CBD-EB49-B1E2-9FC2D664EA4C}"/>
              </a:ext>
            </a:extLst>
          </p:cNvPr>
          <p:cNvSpPr txBox="1"/>
          <p:nvPr/>
        </p:nvSpPr>
        <p:spPr>
          <a:xfrm>
            <a:off x="5652120" y="159065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end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39A4A99-A9AB-8E4E-AF53-B0270FE09446}"/>
              </a:ext>
            </a:extLst>
          </p:cNvPr>
          <p:cNvSpPr/>
          <p:nvPr/>
        </p:nvSpPr>
        <p:spPr>
          <a:xfrm>
            <a:off x="3131840" y="2569653"/>
            <a:ext cx="1296145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left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194ECE-12B7-C940-9321-08538254360B}"/>
              </a:ext>
            </a:extLst>
          </p:cNvPr>
          <p:cNvSpPr/>
          <p:nvPr/>
        </p:nvSpPr>
        <p:spPr>
          <a:xfrm>
            <a:off x="4427986" y="2569653"/>
            <a:ext cx="129614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right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7F9A80-0F8F-5A44-97C4-50AB421D86DC}"/>
              </a:ext>
            </a:extLst>
          </p:cNvPr>
          <p:cNvCxnSpPr/>
          <p:nvPr/>
        </p:nvCxnSpPr>
        <p:spPr>
          <a:xfrm>
            <a:off x="4427985" y="555526"/>
            <a:ext cx="0" cy="29523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5EE22A-7087-EC46-8052-8AA28A06F99D}"/>
              </a:ext>
            </a:extLst>
          </p:cNvPr>
          <p:cNvSpPr txBox="1"/>
          <p:nvPr/>
        </p:nvSpPr>
        <p:spPr>
          <a:xfrm>
            <a:off x="4407483" y="322958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29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343198-00F1-2145-B7BA-93A5769C5C07}"/>
              </a:ext>
            </a:extLst>
          </p:cNvPr>
          <p:cNvSpPr/>
          <p:nvPr/>
        </p:nvSpPr>
        <p:spPr>
          <a:xfrm>
            <a:off x="2515373" y="3847753"/>
            <a:ext cx="11240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/>
              <a:t>start:</a:t>
            </a:r>
            <a:r>
              <a:rPr lang="zh-Hans" altLang="en-US" sz="2400" dirty="0"/>
              <a:t> </a:t>
            </a:r>
            <a:r>
              <a:rPr lang="en-US" altLang="zh-Hans" sz="2400" dirty="0"/>
              <a:t>0</a:t>
            </a:r>
          </a:p>
          <a:p>
            <a:r>
              <a:rPr lang="en-US" altLang="zh-Hans" sz="2400" dirty="0"/>
              <a:t>end:</a:t>
            </a:r>
            <a:r>
              <a:rPr lang="zh-Hans" altLang="en-US" sz="2400" dirty="0"/>
              <a:t> </a:t>
            </a:r>
            <a:r>
              <a:rPr lang="en-US" altLang="zh-Hans" sz="2400" dirty="0"/>
              <a:t>2</a:t>
            </a:r>
          </a:p>
          <a:p>
            <a:r>
              <a:rPr lang="en-US" altLang="zh-Hans" sz="2400" dirty="0"/>
              <a:t>mid:</a:t>
            </a:r>
            <a:r>
              <a:rPr lang="zh-Hans" altLang="en-US" sz="2400" dirty="0"/>
              <a:t> </a:t>
            </a:r>
            <a:r>
              <a:rPr lang="en-US" altLang="zh-Hans" sz="2400" dirty="0"/>
              <a:t>1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92C04-BAC3-0948-A661-DE17C9061E55}"/>
              </a:ext>
            </a:extLst>
          </p:cNvPr>
          <p:cNvSpPr/>
          <p:nvPr/>
        </p:nvSpPr>
        <p:spPr>
          <a:xfrm>
            <a:off x="4905634" y="4081237"/>
            <a:ext cx="16369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/>
              <a:t>left:</a:t>
            </a:r>
            <a:r>
              <a:rPr lang="zh-Hans" altLang="en-US" sz="2400" dirty="0"/>
              <a:t> </a:t>
            </a:r>
            <a:r>
              <a:rPr lang="en-US" altLang="zh-Hans" sz="2400" dirty="0"/>
              <a:t>[0, 1]</a:t>
            </a:r>
          </a:p>
          <a:p>
            <a:r>
              <a:rPr lang="en-US" altLang="zh-Hans" sz="2400" dirty="0"/>
              <a:t>right:</a:t>
            </a:r>
            <a:r>
              <a:rPr lang="zh-Hans" altLang="en-US" sz="2400" dirty="0"/>
              <a:t> </a:t>
            </a:r>
            <a:r>
              <a:rPr lang="en-US" altLang="zh-Hans" sz="2400" dirty="0"/>
              <a:t>[2, 2]</a:t>
            </a:r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4BE63080-7846-3843-B709-2EB285C4DC48}"/>
              </a:ext>
            </a:extLst>
          </p:cNvPr>
          <p:cNvSpPr/>
          <p:nvPr/>
        </p:nvSpPr>
        <p:spPr>
          <a:xfrm>
            <a:off x="3923928" y="4299942"/>
            <a:ext cx="864096" cy="432048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71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92C04-BAC3-0948-A661-DE17C9061E55}"/>
              </a:ext>
            </a:extLst>
          </p:cNvPr>
          <p:cNvSpPr/>
          <p:nvPr/>
        </p:nvSpPr>
        <p:spPr>
          <a:xfrm>
            <a:off x="3105300" y="3774509"/>
            <a:ext cx="14478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/>
              <a:t>left:</a:t>
            </a:r>
            <a:r>
              <a:rPr lang="zh-Hans" altLang="en-US" sz="2400" dirty="0"/>
              <a:t> </a:t>
            </a:r>
            <a:r>
              <a:rPr lang="en-US" altLang="zh-Hans" sz="2400" dirty="0"/>
              <a:t>[0, 1]</a:t>
            </a:r>
          </a:p>
          <a:p>
            <a:r>
              <a:rPr lang="en-US" altLang="zh-Hans" sz="2400" dirty="0"/>
              <a:t>start:</a:t>
            </a:r>
            <a:r>
              <a:rPr lang="zh-Hans" altLang="en-US" sz="2400" dirty="0"/>
              <a:t> </a:t>
            </a:r>
            <a:r>
              <a:rPr lang="en-US" altLang="zh-Hans" sz="2400" dirty="0"/>
              <a:t>0</a:t>
            </a:r>
          </a:p>
          <a:p>
            <a:r>
              <a:rPr lang="en-US" altLang="zh-Hans" sz="2400" dirty="0"/>
              <a:t>end:</a:t>
            </a:r>
            <a:r>
              <a:rPr lang="zh-Hans" altLang="en-US" sz="2400" dirty="0"/>
              <a:t> </a:t>
            </a:r>
            <a:r>
              <a:rPr lang="en-US" altLang="zh-Hans" sz="2400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451AB-C0A8-0648-8242-4BECFE4ED8E8}"/>
              </a:ext>
            </a:extLst>
          </p:cNvPr>
          <p:cNvCxnSpPr/>
          <p:nvPr/>
        </p:nvCxnSpPr>
        <p:spPr>
          <a:xfrm flipV="1">
            <a:off x="2627784" y="1297011"/>
            <a:ext cx="773220" cy="554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CB1CCC-DF22-704C-9510-2DBDEC86D8E5}"/>
              </a:ext>
            </a:extLst>
          </p:cNvPr>
          <p:cNvSpPr txBox="1"/>
          <p:nvPr/>
        </p:nvSpPr>
        <p:spPr>
          <a:xfrm>
            <a:off x="2792394" y="13244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8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92C04-BAC3-0948-A661-DE17C9061E55}"/>
              </a:ext>
            </a:extLst>
          </p:cNvPr>
          <p:cNvSpPr/>
          <p:nvPr/>
        </p:nvSpPr>
        <p:spPr>
          <a:xfrm>
            <a:off x="3105300" y="3774509"/>
            <a:ext cx="14478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/>
              <a:t>left:</a:t>
            </a:r>
            <a:r>
              <a:rPr lang="zh-Hans" altLang="en-US" sz="2400" dirty="0"/>
              <a:t> </a:t>
            </a:r>
            <a:r>
              <a:rPr lang="en-US" altLang="zh-Hans" sz="2400" dirty="0"/>
              <a:t>[0, 1]</a:t>
            </a:r>
          </a:p>
          <a:p>
            <a:r>
              <a:rPr lang="en-US" altLang="zh-Hans" sz="2400" dirty="0"/>
              <a:t>start:</a:t>
            </a:r>
            <a:r>
              <a:rPr lang="zh-Hans" altLang="en-US" sz="2400" dirty="0"/>
              <a:t> </a:t>
            </a:r>
            <a:r>
              <a:rPr lang="en-US" altLang="zh-Hans" sz="2400" dirty="0"/>
              <a:t>0</a:t>
            </a:r>
          </a:p>
          <a:p>
            <a:r>
              <a:rPr lang="en-US" altLang="zh-Hans" sz="2400" dirty="0"/>
              <a:t>end:</a:t>
            </a:r>
            <a:r>
              <a:rPr lang="zh-Hans" altLang="en-US" sz="2400" dirty="0"/>
              <a:t> </a:t>
            </a:r>
            <a:r>
              <a:rPr lang="en-US" altLang="zh-Hans" sz="2400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451AB-C0A8-0648-8242-4BECFE4ED8E8}"/>
              </a:ext>
            </a:extLst>
          </p:cNvPr>
          <p:cNvCxnSpPr/>
          <p:nvPr/>
        </p:nvCxnSpPr>
        <p:spPr>
          <a:xfrm flipV="1">
            <a:off x="2627784" y="1297011"/>
            <a:ext cx="773220" cy="554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CB1CCC-DF22-704C-9510-2DBDEC86D8E5}"/>
              </a:ext>
            </a:extLst>
          </p:cNvPr>
          <p:cNvSpPr txBox="1"/>
          <p:nvPr/>
        </p:nvSpPr>
        <p:spPr>
          <a:xfrm>
            <a:off x="2792394" y="13244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09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92C04-BAC3-0948-A661-DE17C9061E55}"/>
              </a:ext>
            </a:extLst>
          </p:cNvPr>
          <p:cNvSpPr/>
          <p:nvPr/>
        </p:nvSpPr>
        <p:spPr>
          <a:xfrm>
            <a:off x="1905158" y="3800779"/>
            <a:ext cx="16369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/>
              <a:t>right:</a:t>
            </a:r>
            <a:r>
              <a:rPr lang="zh-Hans" altLang="en-US" sz="2400" dirty="0"/>
              <a:t> </a:t>
            </a:r>
            <a:r>
              <a:rPr lang="en-US" altLang="zh-Hans" sz="2400" dirty="0"/>
              <a:t>[2, 2]</a:t>
            </a:r>
          </a:p>
          <a:p>
            <a:r>
              <a:rPr lang="en-US" altLang="zh-Hans" sz="2400" dirty="0"/>
              <a:t>start:</a:t>
            </a:r>
            <a:r>
              <a:rPr lang="zh-Hans" altLang="en-US" sz="2400" dirty="0"/>
              <a:t> </a:t>
            </a:r>
            <a:r>
              <a:rPr lang="en-US" altLang="zh-Hans" sz="2400" dirty="0"/>
              <a:t>2</a:t>
            </a:r>
          </a:p>
          <a:p>
            <a:r>
              <a:rPr lang="en-US" altLang="zh-Hans" sz="2400" dirty="0"/>
              <a:t>end:</a:t>
            </a:r>
            <a:r>
              <a:rPr lang="zh-Hans" altLang="en-US" sz="2400" dirty="0"/>
              <a:t> </a:t>
            </a:r>
            <a:r>
              <a:rPr lang="en-US" altLang="zh-Hans" sz="2400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F32D-83A4-DB43-8661-31989F477580}"/>
              </a:ext>
            </a:extLst>
          </p:cNvPr>
          <p:cNvSpPr/>
          <p:nvPr/>
        </p:nvSpPr>
        <p:spPr>
          <a:xfrm>
            <a:off x="5162115" y="3798174"/>
            <a:ext cx="16369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/>
              <a:t>mid:</a:t>
            </a:r>
            <a:r>
              <a:rPr lang="zh-Hans" altLang="en-US" sz="2400" dirty="0"/>
              <a:t> </a:t>
            </a:r>
            <a:r>
              <a:rPr lang="en-US" altLang="zh-Hans" sz="2400" dirty="0"/>
              <a:t>2</a:t>
            </a:r>
          </a:p>
          <a:p>
            <a:r>
              <a:rPr lang="en-US" altLang="zh-Hans" sz="2400" dirty="0"/>
              <a:t>left:</a:t>
            </a:r>
            <a:r>
              <a:rPr lang="zh-Hans" altLang="en-US" sz="2400" dirty="0"/>
              <a:t> </a:t>
            </a:r>
            <a:r>
              <a:rPr lang="en-US" altLang="zh-Hans" sz="2400" dirty="0"/>
              <a:t>[2,</a:t>
            </a:r>
            <a:r>
              <a:rPr lang="zh-Hans" altLang="en-US" sz="2400" dirty="0"/>
              <a:t> </a:t>
            </a:r>
            <a:r>
              <a:rPr lang="en-US" altLang="zh-Hans" sz="2400" dirty="0"/>
              <a:t>2]</a:t>
            </a:r>
          </a:p>
          <a:p>
            <a:r>
              <a:rPr lang="en-US" altLang="zh-Hans" sz="2400" dirty="0"/>
              <a:t>right:</a:t>
            </a:r>
            <a:r>
              <a:rPr lang="zh-Hans" altLang="en-US" sz="2400" dirty="0"/>
              <a:t> </a:t>
            </a:r>
            <a:r>
              <a:rPr lang="en-US" altLang="zh-Hans" sz="2400" dirty="0"/>
              <a:t>[2,</a:t>
            </a:r>
            <a:r>
              <a:rPr lang="zh-Hans" altLang="en-US" sz="2400" dirty="0"/>
              <a:t> </a:t>
            </a:r>
            <a:r>
              <a:rPr lang="en-US" altLang="zh-Hans" sz="2400" dirty="0"/>
              <a:t>2]</a:t>
            </a:r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89D272A9-46B4-0B4F-84A0-2910FBF5BFAF}"/>
              </a:ext>
            </a:extLst>
          </p:cNvPr>
          <p:cNvSpPr/>
          <p:nvPr/>
        </p:nvSpPr>
        <p:spPr>
          <a:xfrm>
            <a:off x="3920082" y="4182314"/>
            <a:ext cx="864096" cy="432048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3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DF32D-83A4-DB43-8661-31989F477580}"/>
              </a:ext>
            </a:extLst>
          </p:cNvPr>
          <p:cNvSpPr/>
          <p:nvPr/>
        </p:nvSpPr>
        <p:spPr>
          <a:xfrm>
            <a:off x="3131840" y="4032419"/>
            <a:ext cx="16369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/>
              <a:t>left:</a:t>
            </a:r>
            <a:r>
              <a:rPr lang="zh-Hans" altLang="en-US" sz="2400" dirty="0"/>
              <a:t> </a:t>
            </a:r>
            <a:r>
              <a:rPr lang="en-US" altLang="zh-Hans" sz="2400" dirty="0"/>
              <a:t>[2,</a:t>
            </a:r>
            <a:r>
              <a:rPr lang="zh-Hans" altLang="en-US" sz="2400" dirty="0"/>
              <a:t> </a:t>
            </a:r>
            <a:r>
              <a:rPr lang="en-US" altLang="zh-Hans" sz="2400" dirty="0"/>
              <a:t>2]</a:t>
            </a:r>
          </a:p>
          <a:p>
            <a:r>
              <a:rPr lang="en-US" altLang="zh-Hans" sz="2400" dirty="0"/>
              <a:t>right:</a:t>
            </a:r>
            <a:r>
              <a:rPr lang="zh-Hans" altLang="en-US" sz="2400" dirty="0"/>
              <a:t> </a:t>
            </a:r>
            <a:r>
              <a:rPr lang="en-US" altLang="zh-Hans" sz="2400" dirty="0"/>
              <a:t>[2,</a:t>
            </a:r>
            <a:r>
              <a:rPr lang="zh-Hans" altLang="en-US" sz="2400" dirty="0"/>
              <a:t> </a:t>
            </a:r>
            <a:r>
              <a:rPr lang="en-US" altLang="zh-Hans" sz="2400" dirty="0"/>
              <a:t>2]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769661-1601-9944-BBFC-97CBA391A58E}"/>
              </a:ext>
            </a:extLst>
          </p:cNvPr>
          <p:cNvCxnSpPr>
            <a:cxnSpLocks/>
          </p:cNvCxnSpPr>
          <p:nvPr/>
        </p:nvCxnSpPr>
        <p:spPr>
          <a:xfrm flipV="1">
            <a:off x="5026896" y="2483370"/>
            <a:ext cx="745820" cy="701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6D725B-29A8-2344-8B85-59D34C5B1A41}"/>
              </a:ext>
            </a:extLst>
          </p:cNvPr>
          <p:cNvCxnSpPr>
            <a:cxnSpLocks/>
          </p:cNvCxnSpPr>
          <p:nvPr/>
        </p:nvCxnSpPr>
        <p:spPr>
          <a:xfrm flipH="1" flipV="1">
            <a:off x="7053420" y="2483371"/>
            <a:ext cx="625111" cy="701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6C40515-95F4-8A45-84B6-DBDC4D1B8420}"/>
              </a:ext>
            </a:extLst>
          </p:cNvPr>
          <p:cNvSpPr txBox="1"/>
          <p:nvPr/>
        </p:nvSpPr>
        <p:spPr>
          <a:xfrm>
            <a:off x="5026896" y="26209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E51B8-9222-CD4A-86A4-5201902E5BCB}"/>
              </a:ext>
            </a:extLst>
          </p:cNvPr>
          <p:cNvSpPr/>
          <p:nvPr/>
        </p:nvSpPr>
        <p:spPr>
          <a:xfrm>
            <a:off x="6555980" y="3725502"/>
            <a:ext cx="2245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Integer.MIN_VALUE</a:t>
            </a:r>
            <a:endParaRPr lang="en-US" dirty="0"/>
          </a:p>
          <a:p>
            <a:pPr algn="ctr"/>
            <a:r>
              <a:rPr lang="en-US" dirty="0" err="1"/>
              <a:t>root.start</a:t>
            </a:r>
            <a:r>
              <a:rPr lang="en-US" dirty="0"/>
              <a:t> &gt; end</a:t>
            </a:r>
          </a:p>
        </p:txBody>
      </p:sp>
    </p:spTree>
    <p:extLst>
      <p:ext uri="{BB962C8B-B14F-4D97-AF65-F5344CB8AC3E}">
        <p14:creationId xmlns:p14="http://schemas.microsoft.com/office/powerpoint/2010/main" val="1291242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12FDB1-EAE0-2F49-9BD2-D0E3B6C834AF}"/>
              </a:ext>
            </a:extLst>
          </p:cNvPr>
          <p:cNvCxnSpPr>
            <a:cxnSpLocks/>
          </p:cNvCxnSpPr>
          <p:nvPr/>
        </p:nvCxnSpPr>
        <p:spPr>
          <a:xfrm flipH="1" flipV="1">
            <a:off x="5233768" y="1331211"/>
            <a:ext cx="1187592" cy="569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E62264-C438-CA42-8080-5D7121E6AB8B}"/>
              </a:ext>
            </a:extLst>
          </p:cNvPr>
          <p:cNvSpPr txBox="1"/>
          <p:nvPr/>
        </p:nvSpPr>
        <p:spPr>
          <a:xfrm>
            <a:off x="5724128" y="13312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2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20FD9-D5AD-5F4F-A349-553FDF68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600200"/>
            <a:ext cx="4914900" cy="1943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77398A-B2FA-DE40-8FC7-77FAE739CD88}"/>
              </a:ext>
            </a:extLst>
          </p:cNvPr>
          <p:cNvSpPr/>
          <p:nvPr/>
        </p:nvSpPr>
        <p:spPr>
          <a:xfrm>
            <a:off x="1935138" y="555526"/>
            <a:ext cx="5094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find the number of elements in the in array's interval [start, end]</a:t>
            </a:r>
          </a:p>
        </p:txBody>
      </p:sp>
    </p:spTree>
    <p:extLst>
      <p:ext uri="{BB962C8B-B14F-4D97-AF65-F5344CB8AC3E}">
        <p14:creationId xmlns:p14="http://schemas.microsoft.com/office/powerpoint/2010/main" val="87761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61059A9-2A01-4C48-904B-C7AEABC04356}"/>
              </a:ext>
            </a:extLst>
          </p:cNvPr>
          <p:cNvGrpSpPr/>
          <p:nvPr/>
        </p:nvGrpSpPr>
        <p:grpSpPr>
          <a:xfrm>
            <a:off x="0" y="0"/>
            <a:ext cx="9144000" cy="5223272"/>
            <a:chOff x="0" y="0"/>
            <a:chExt cx="9144000" cy="52232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2B6F9D-72B9-024D-B5C9-271A025BC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245051-D243-6648-96C0-4D23C61B8EE0}"/>
                </a:ext>
              </a:extLst>
            </p:cNvPr>
            <p:cNvSpPr/>
            <p:nvPr/>
          </p:nvSpPr>
          <p:spPr>
            <a:xfrm>
              <a:off x="1193812" y="4299942"/>
              <a:ext cx="630198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Han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Segment</a:t>
              </a:r>
              <a:r>
                <a:rPr lang="zh-Hans" alt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r>
                <a:rPr lang="en-US" altLang="zh-Han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Tree</a:t>
              </a:r>
              <a:r>
                <a:rPr lang="zh-Hans" alt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r>
                <a:rPr lang="zh-CN" alt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专题</a:t>
              </a:r>
              <a:endPara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49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3225858" y="218945"/>
            <a:ext cx="2232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</a:t>
            </a:r>
            <a:r>
              <a:rPr lang="en-US" altLang="zh-Hans" sz="2400" b="1" dirty="0">
                <a:solidFill>
                  <a:srgbClr val="0070C0"/>
                </a:solidFill>
              </a:rPr>
              <a:t>0,</a:t>
            </a:r>
            <a:r>
              <a:rPr lang="zh-Hans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Hans" sz="2400" b="1" dirty="0">
                <a:solidFill>
                  <a:srgbClr val="0070C0"/>
                </a:solidFill>
              </a:rPr>
              <a:t>2,</a:t>
            </a:r>
            <a:r>
              <a:rPr lang="zh-Hans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Hans" sz="2400" b="1" dirty="0">
                <a:solidFill>
                  <a:srgbClr val="0070C0"/>
                </a:solidFill>
              </a:rPr>
              <a:t>3</a:t>
            </a:r>
            <a:r>
              <a:rPr lang="en-US" sz="2400" b="1" dirty="0">
                <a:solidFill>
                  <a:srgbClr val="0070C0"/>
                </a:solidFill>
              </a:rPr>
              <a:t>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(count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(count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(count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23528" y="3255446"/>
            <a:ext cx="1867511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(count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339753" y="3246211"/>
            <a:ext cx="186308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(count = 0)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8722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(count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59" y="3238201"/>
            <a:ext cx="1971627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(count = 1)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7284" y="2476552"/>
            <a:ext cx="1249510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4543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50925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364088" y="2427734"/>
            <a:ext cx="792088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343198-00F1-2145-B7BA-93A5769C5C07}"/>
              </a:ext>
            </a:extLst>
          </p:cNvPr>
          <p:cNvSpPr/>
          <p:nvPr/>
        </p:nvSpPr>
        <p:spPr>
          <a:xfrm>
            <a:off x="2551838" y="3896571"/>
            <a:ext cx="36054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query(root, </a:t>
            </a:r>
            <a:r>
              <a:rPr lang="en-US" altLang="zh-Hans" sz="2400" dirty="0"/>
              <a:t>1</a:t>
            </a:r>
            <a:r>
              <a:rPr lang="en-US" sz="2400" dirty="0"/>
              <a:t>, </a:t>
            </a:r>
            <a:r>
              <a:rPr lang="en-US" altLang="zh-Hans" sz="2400" dirty="0"/>
              <a:t>1</a:t>
            </a:r>
            <a:r>
              <a:rPr lang="en-US" sz="2400" dirty="0"/>
              <a:t>), return </a:t>
            </a:r>
            <a:r>
              <a:rPr lang="en-US" altLang="zh-Hans" sz="2400" dirty="0"/>
              <a:t>0</a:t>
            </a:r>
          </a:p>
          <a:p>
            <a:r>
              <a:rPr lang="en-US" sz="2400" dirty="0"/>
              <a:t>query(root, </a:t>
            </a:r>
            <a:r>
              <a:rPr lang="en-US" altLang="zh-Hans" sz="2400" dirty="0"/>
              <a:t>1</a:t>
            </a:r>
            <a:r>
              <a:rPr lang="en-US" sz="2400" dirty="0"/>
              <a:t>, </a:t>
            </a:r>
            <a:r>
              <a:rPr lang="en-US" altLang="zh-Hans" sz="2400" dirty="0"/>
              <a:t>2</a:t>
            </a:r>
            <a:r>
              <a:rPr lang="en-US" sz="2400" dirty="0"/>
              <a:t>), return </a:t>
            </a:r>
            <a:r>
              <a:rPr lang="en-US" altLang="zh-Hans" sz="2400" dirty="0"/>
              <a:t>1</a:t>
            </a:r>
            <a:endParaRPr lang="en-US" sz="2400" dirty="0"/>
          </a:p>
          <a:p>
            <a:r>
              <a:rPr lang="en-US" sz="2400" dirty="0"/>
              <a:t>query(root, </a:t>
            </a:r>
            <a:r>
              <a:rPr lang="en-US" altLang="zh-Hans" sz="2400" dirty="0"/>
              <a:t>0</a:t>
            </a:r>
            <a:r>
              <a:rPr lang="en-US" sz="2400" dirty="0"/>
              <a:t>, </a:t>
            </a:r>
            <a:r>
              <a:rPr lang="en-US" altLang="zh-Hans" sz="2400" dirty="0"/>
              <a:t>2</a:t>
            </a:r>
            <a:r>
              <a:rPr lang="en-US" sz="2400" dirty="0"/>
              <a:t>), return </a:t>
            </a:r>
            <a:r>
              <a:rPr lang="en-US" altLang="zh-Hans" sz="2400" dirty="0"/>
              <a:t>2</a:t>
            </a:r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309701-98F2-BB46-8BDE-4720A78D0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52991"/>
              </p:ext>
            </p:extLst>
          </p:nvPr>
        </p:nvGraphicFramePr>
        <p:xfrm>
          <a:off x="6024622" y="339307"/>
          <a:ext cx="21118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974">
                  <a:extLst>
                    <a:ext uri="{9D8B030D-6E8A-4147-A177-3AD203B41FA5}">
                      <a16:colId xmlns:a16="http://schemas.microsoft.com/office/drawing/2014/main" val="39052914"/>
                    </a:ext>
                  </a:extLst>
                </a:gridCol>
                <a:gridCol w="527974">
                  <a:extLst>
                    <a:ext uri="{9D8B030D-6E8A-4147-A177-3AD203B41FA5}">
                      <a16:colId xmlns:a16="http://schemas.microsoft.com/office/drawing/2014/main" val="883804498"/>
                    </a:ext>
                  </a:extLst>
                </a:gridCol>
                <a:gridCol w="527974">
                  <a:extLst>
                    <a:ext uri="{9D8B030D-6E8A-4147-A177-3AD203B41FA5}">
                      <a16:colId xmlns:a16="http://schemas.microsoft.com/office/drawing/2014/main" val="516033883"/>
                    </a:ext>
                  </a:extLst>
                </a:gridCol>
                <a:gridCol w="527974">
                  <a:extLst>
                    <a:ext uri="{9D8B030D-6E8A-4147-A177-3AD203B41FA5}">
                      <a16:colId xmlns:a16="http://schemas.microsoft.com/office/drawing/2014/main" val="425287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2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92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895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129CC-5133-FC4F-A252-4C616F79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9622"/>
            <a:ext cx="8761130" cy="25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2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2,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(max = 2)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6A3C4-CC56-4D45-9C33-CC2874B2B0A4}"/>
              </a:ext>
            </a:extLst>
          </p:cNvPr>
          <p:cNvSpPr txBox="1"/>
          <p:nvPr/>
        </p:nvSpPr>
        <p:spPr>
          <a:xfrm>
            <a:off x="3029540" y="4167506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/>
              <a:t>modify(root,</a:t>
            </a:r>
            <a:r>
              <a:rPr lang="zh-Hans" altLang="en-US" sz="2400" dirty="0"/>
              <a:t> </a:t>
            </a:r>
            <a:r>
              <a:rPr lang="en-US" altLang="zh-Hans" sz="2400" dirty="0"/>
              <a:t>1,</a:t>
            </a:r>
            <a:r>
              <a:rPr lang="zh-Hans" altLang="en-US" sz="2400" dirty="0"/>
              <a:t> </a:t>
            </a:r>
            <a:r>
              <a:rPr lang="en-US" altLang="zh-Hans" sz="2400" dirty="0"/>
              <a:t>5)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5828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[3, </a:t>
            </a:r>
            <a:r>
              <a:rPr lang="en-US" altLang="zh-Hans" sz="2400" b="1" dirty="0">
                <a:solidFill>
                  <a:srgbClr val="FF0000"/>
                </a:solidFill>
              </a:rPr>
              <a:t>5</a:t>
            </a:r>
            <a:r>
              <a:rPr lang="en-US" sz="2400" b="1" dirty="0">
                <a:solidFill>
                  <a:srgbClr val="0070C0"/>
                </a:solidFill>
              </a:rPr>
              <a:t>, 1, 4]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</a:t>
            </a:r>
            <a:r>
              <a:rPr lang="en-US" altLang="zh-Hans" dirty="0">
                <a:solidFill>
                  <a:srgbClr val="FF0000"/>
                </a:solidFill>
              </a:rPr>
              <a:t>max = 5</a:t>
            </a:r>
            <a:r>
              <a:rPr lang="en-US" altLang="zh-Hans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</a:t>
            </a:r>
            <a:r>
              <a:rPr lang="en-US" altLang="zh-Hans" dirty="0">
                <a:solidFill>
                  <a:srgbClr val="FF0000"/>
                </a:solidFill>
              </a:rPr>
              <a:t>max = 5</a:t>
            </a:r>
            <a:r>
              <a:rPr lang="en-US" altLang="zh-Hans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(max = 3)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</a:t>
            </a:r>
            <a:r>
              <a:rPr lang="en-US" altLang="zh-Hans" dirty="0">
                <a:solidFill>
                  <a:srgbClr val="FF0000"/>
                </a:solidFill>
              </a:rPr>
              <a:t>max = 5</a:t>
            </a:r>
            <a:r>
              <a:rPr lang="en-US" altLang="zh-Hans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1728192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(max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421360" y="3238201"/>
            <a:ext cx="1967064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 (max = 4)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56248" y="2446113"/>
            <a:ext cx="648644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5292080" y="2427734"/>
            <a:ext cx="864096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28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DA923-86F6-FB48-B52E-35BE873D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39502"/>
            <a:ext cx="8964488" cy="42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96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69CAFF-52BF-9049-8EA1-8AC47456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90" y="0"/>
            <a:ext cx="63370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7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8E023B-36C2-6549-AAD3-C1087EE9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82550"/>
            <a:ext cx="61849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05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9EA17-EEE6-1C47-8AF3-19347C5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9502"/>
            <a:ext cx="8355240" cy="43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28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3,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448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9DB87-118D-5F4E-AABA-517ED2CF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75"/>
            <a:ext cx="9144000" cy="28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65063-6B4B-6C4C-9375-6F7E97D4B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2" y="0"/>
            <a:ext cx="81479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39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6CD4BD-0BDD-5649-AB0A-5D2BA597262A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parent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DB23EE-97D6-0C4F-A8AC-45F35F21479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child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32DB81-D7F5-A447-BE9F-4E9A05A73958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40E05D-6016-F540-8E50-1E68A1C59570}"/>
              </a:ext>
            </a:extLst>
          </p:cNvPr>
          <p:cNvCxnSpPr/>
          <p:nvPr/>
        </p:nvCxnSpPr>
        <p:spPr>
          <a:xfrm flipV="1">
            <a:off x="1979712" y="2571750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EEB351-EA64-3345-A503-0AB37CF29771}"/>
              </a:ext>
            </a:extLst>
          </p:cNvPr>
          <p:cNvSpPr txBox="1"/>
          <p:nvPr/>
        </p:nvSpPr>
        <p:spPr>
          <a:xfrm>
            <a:off x="1547664" y="33638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child.left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67DFC-A6B6-7E40-93F6-16BA5EA081B0}"/>
              </a:ext>
            </a:extLst>
          </p:cNvPr>
          <p:cNvCxnSpPr/>
          <p:nvPr/>
        </p:nvCxnSpPr>
        <p:spPr>
          <a:xfrm flipV="1">
            <a:off x="4098190" y="2571750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CE0BC2-D314-F94F-A661-08E7A4355375}"/>
              </a:ext>
            </a:extLst>
          </p:cNvPr>
          <p:cNvSpPr txBox="1"/>
          <p:nvPr/>
        </p:nvSpPr>
        <p:spPr>
          <a:xfrm>
            <a:off x="3666142" y="336383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child.right</a:t>
            </a:r>
            <a:endParaRPr lang="en-US" dirty="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C5A0C989-63AD-4348-A327-D8F7E0526EF0}"/>
              </a:ext>
            </a:extLst>
          </p:cNvPr>
          <p:cNvSpPr/>
          <p:nvPr/>
        </p:nvSpPr>
        <p:spPr>
          <a:xfrm rot="5400000">
            <a:off x="2958147" y="2242202"/>
            <a:ext cx="142784" cy="1292807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C69B3-3BC7-3545-8772-A638F60D4CE4}"/>
              </a:ext>
            </a:extLst>
          </p:cNvPr>
          <p:cNvSpPr txBox="1"/>
          <p:nvPr/>
        </p:nvSpPr>
        <p:spPr>
          <a:xfrm>
            <a:off x="2178340" y="243627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start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05336-F6CA-7345-BF50-C544C4694B82}"/>
              </a:ext>
            </a:extLst>
          </p:cNvPr>
          <p:cNvSpPr txBox="1"/>
          <p:nvPr/>
        </p:nvSpPr>
        <p:spPr>
          <a:xfrm>
            <a:off x="3387911" y="241536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end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1F14E-8352-EC47-9322-0D4CE4446197}"/>
              </a:ext>
            </a:extLst>
          </p:cNvPr>
          <p:cNvSpPr/>
          <p:nvPr/>
        </p:nvSpPr>
        <p:spPr>
          <a:xfrm>
            <a:off x="1513059" y="3911246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dirty="0"/>
              <a:t>[</a:t>
            </a:r>
            <a:r>
              <a:rPr lang="en-US" dirty="0" err="1"/>
              <a:t>Math.max</a:t>
            </a:r>
            <a:r>
              <a:rPr lang="en-US" dirty="0"/>
              <a:t>(</a:t>
            </a:r>
            <a:r>
              <a:rPr lang="en-US" altLang="zh-Hans" dirty="0" err="1"/>
              <a:t>child</a:t>
            </a:r>
            <a:r>
              <a:rPr lang="en-US" dirty="0" err="1"/>
              <a:t>.start</a:t>
            </a:r>
            <a:r>
              <a:rPr lang="en-US" dirty="0"/>
              <a:t>, start), </a:t>
            </a:r>
            <a:r>
              <a:rPr lang="en-US" dirty="0" err="1"/>
              <a:t>Math.min</a:t>
            </a:r>
            <a:r>
              <a:rPr lang="en-US" dirty="0"/>
              <a:t>(</a:t>
            </a:r>
            <a:r>
              <a:rPr lang="en-US" altLang="zh-Hans" dirty="0" err="1"/>
              <a:t>child</a:t>
            </a:r>
            <a:r>
              <a:rPr lang="en-US" dirty="0" err="1"/>
              <a:t>.end</a:t>
            </a:r>
            <a:r>
              <a:rPr lang="en-US" dirty="0"/>
              <a:t>, end)</a:t>
            </a:r>
            <a:r>
              <a:rPr lang="en-US" altLang="zh-Hans" dirty="0"/>
              <a:t>]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A19DF7-9C35-434B-A9EB-24BAB924AD5E}"/>
              </a:ext>
            </a:extLst>
          </p:cNvPr>
          <p:cNvCxnSpPr/>
          <p:nvPr/>
        </p:nvCxnSpPr>
        <p:spPr>
          <a:xfrm>
            <a:off x="2383135" y="1131590"/>
            <a:ext cx="0" cy="223224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64A54E-923E-CB4F-8283-3A24503CBE0D}"/>
              </a:ext>
            </a:extLst>
          </p:cNvPr>
          <p:cNvCxnSpPr/>
          <p:nvPr/>
        </p:nvCxnSpPr>
        <p:spPr>
          <a:xfrm>
            <a:off x="3672604" y="1131590"/>
            <a:ext cx="0" cy="223224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461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6CD4BD-0BDD-5649-AB0A-5D2BA597262A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parent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DB23EE-97D6-0C4F-A8AC-45F35F21479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child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32DB81-D7F5-A447-BE9F-4E9A05A73958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40E05D-6016-F540-8E50-1E68A1C59570}"/>
              </a:ext>
            </a:extLst>
          </p:cNvPr>
          <p:cNvCxnSpPr/>
          <p:nvPr/>
        </p:nvCxnSpPr>
        <p:spPr>
          <a:xfrm flipV="1">
            <a:off x="1979712" y="2571750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EEB351-EA64-3345-A503-0AB37CF29771}"/>
              </a:ext>
            </a:extLst>
          </p:cNvPr>
          <p:cNvSpPr txBox="1"/>
          <p:nvPr/>
        </p:nvSpPr>
        <p:spPr>
          <a:xfrm>
            <a:off x="1547664" y="33638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child.left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67DFC-A6B6-7E40-93F6-16BA5EA081B0}"/>
              </a:ext>
            </a:extLst>
          </p:cNvPr>
          <p:cNvCxnSpPr/>
          <p:nvPr/>
        </p:nvCxnSpPr>
        <p:spPr>
          <a:xfrm flipV="1">
            <a:off x="4098190" y="2571750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CE0BC2-D314-F94F-A661-08E7A4355375}"/>
              </a:ext>
            </a:extLst>
          </p:cNvPr>
          <p:cNvSpPr txBox="1"/>
          <p:nvPr/>
        </p:nvSpPr>
        <p:spPr>
          <a:xfrm>
            <a:off x="3666142" y="336383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child.right</a:t>
            </a:r>
            <a:endParaRPr lang="en-US" dirty="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C5A0C989-63AD-4348-A327-D8F7E0526EF0}"/>
              </a:ext>
            </a:extLst>
          </p:cNvPr>
          <p:cNvSpPr/>
          <p:nvPr/>
        </p:nvSpPr>
        <p:spPr>
          <a:xfrm rot="5400000">
            <a:off x="3457821" y="1742528"/>
            <a:ext cx="111500" cy="2260872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C69B3-3BC7-3545-8772-A638F60D4CE4}"/>
              </a:ext>
            </a:extLst>
          </p:cNvPr>
          <p:cNvSpPr txBox="1"/>
          <p:nvPr/>
        </p:nvSpPr>
        <p:spPr>
          <a:xfrm>
            <a:off x="2178340" y="243627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start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05336-F6CA-7345-BF50-C544C4694B82}"/>
              </a:ext>
            </a:extLst>
          </p:cNvPr>
          <p:cNvSpPr txBox="1"/>
          <p:nvPr/>
        </p:nvSpPr>
        <p:spPr>
          <a:xfrm>
            <a:off x="4405113" y="24341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end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1F14E-8352-EC47-9322-0D4CE4446197}"/>
              </a:ext>
            </a:extLst>
          </p:cNvPr>
          <p:cNvSpPr/>
          <p:nvPr/>
        </p:nvSpPr>
        <p:spPr>
          <a:xfrm>
            <a:off x="1513059" y="3911246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dirty="0"/>
              <a:t>[</a:t>
            </a:r>
            <a:r>
              <a:rPr lang="en-US" dirty="0" err="1"/>
              <a:t>Math.max</a:t>
            </a:r>
            <a:r>
              <a:rPr lang="en-US" dirty="0"/>
              <a:t>(</a:t>
            </a:r>
            <a:r>
              <a:rPr lang="en-US" altLang="zh-Hans" dirty="0" err="1"/>
              <a:t>child</a:t>
            </a:r>
            <a:r>
              <a:rPr lang="en-US" dirty="0" err="1"/>
              <a:t>.start</a:t>
            </a:r>
            <a:r>
              <a:rPr lang="en-US" dirty="0"/>
              <a:t>, start), </a:t>
            </a:r>
            <a:r>
              <a:rPr lang="en-US" dirty="0" err="1"/>
              <a:t>Math.min</a:t>
            </a:r>
            <a:r>
              <a:rPr lang="en-US" dirty="0"/>
              <a:t>(</a:t>
            </a:r>
            <a:r>
              <a:rPr lang="en-US" altLang="zh-Hans" dirty="0" err="1"/>
              <a:t>child</a:t>
            </a:r>
            <a:r>
              <a:rPr lang="en-US" dirty="0" err="1"/>
              <a:t>.end</a:t>
            </a:r>
            <a:r>
              <a:rPr lang="en-US" dirty="0"/>
              <a:t>, end)</a:t>
            </a:r>
            <a:r>
              <a:rPr lang="en-US" altLang="zh-Hans" dirty="0"/>
              <a:t>]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A19DF7-9C35-434B-A9EB-24BAB924AD5E}"/>
              </a:ext>
            </a:extLst>
          </p:cNvPr>
          <p:cNvCxnSpPr/>
          <p:nvPr/>
        </p:nvCxnSpPr>
        <p:spPr>
          <a:xfrm>
            <a:off x="2383135" y="1131590"/>
            <a:ext cx="0" cy="223224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64A54E-923E-CB4F-8283-3A24503CBE0D}"/>
              </a:ext>
            </a:extLst>
          </p:cNvPr>
          <p:cNvCxnSpPr/>
          <p:nvPr/>
        </p:nvCxnSpPr>
        <p:spPr>
          <a:xfrm>
            <a:off x="4098190" y="1157106"/>
            <a:ext cx="0" cy="223224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63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6CD4BD-0BDD-5649-AB0A-5D2BA597262A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parent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DB23EE-97D6-0C4F-A8AC-45F35F21479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child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32DB81-D7F5-A447-BE9F-4E9A05A73958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40E05D-6016-F540-8E50-1E68A1C59570}"/>
              </a:ext>
            </a:extLst>
          </p:cNvPr>
          <p:cNvCxnSpPr/>
          <p:nvPr/>
        </p:nvCxnSpPr>
        <p:spPr>
          <a:xfrm flipV="1">
            <a:off x="1979712" y="2571750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EEB351-EA64-3345-A503-0AB37CF29771}"/>
              </a:ext>
            </a:extLst>
          </p:cNvPr>
          <p:cNvSpPr txBox="1"/>
          <p:nvPr/>
        </p:nvSpPr>
        <p:spPr>
          <a:xfrm>
            <a:off x="1547664" y="33638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child.left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67DFC-A6B6-7E40-93F6-16BA5EA081B0}"/>
              </a:ext>
            </a:extLst>
          </p:cNvPr>
          <p:cNvCxnSpPr/>
          <p:nvPr/>
        </p:nvCxnSpPr>
        <p:spPr>
          <a:xfrm flipV="1">
            <a:off x="4098190" y="2571750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CE0BC2-D314-F94F-A661-08E7A4355375}"/>
              </a:ext>
            </a:extLst>
          </p:cNvPr>
          <p:cNvSpPr txBox="1"/>
          <p:nvPr/>
        </p:nvSpPr>
        <p:spPr>
          <a:xfrm>
            <a:off x="3666142" y="336383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child.right</a:t>
            </a:r>
            <a:endParaRPr lang="en-US" dirty="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C5A0C989-63AD-4348-A327-D8F7E0526EF0}"/>
              </a:ext>
            </a:extLst>
          </p:cNvPr>
          <p:cNvSpPr/>
          <p:nvPr/>
        </p:nvSpPr>
        <p:spPr>
          <a:xfrm rot="5400000">
            <a:off x="3021245" y="1309028"/>
            <a:ext cx="114576" cy="313094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C69B3-3BC7-3545-8772-A638F60D4CE4}"/>
              </a:ext>
            </a:extLst>
          </p:cNvPr>
          <p:cNvSpPr txBox="1"/>
          <p:nvPr/>
        </p:nvSpPr>
        <p:spPr>
          <a:xfrm>
            <a:off x="1130181" y="241677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start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05336-F6CA-7345-BF50-C544C4694B82}"/>
              </a:ext>
            </a:extLst>
          </p:cNvPr>
          <p:cNvSpPr txBox="1"/>
          <p:nvPr/>
        </p:nvSpPr>
        <p:spPr>
          <a:xfrm>
            <a:off x="4405113" y="24341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end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1F14E-8352-EC47-9322-0D4CE4446197}"/>
              </a:ext>
            </a:extLst>
          </p:cNvPr>
          <p:cNvSpPr/>
          <p:nvPr/>
        </p:nvSpPr>
        <p:spPr>
          <a:xfrm>
            <a:off x="1513059" y="3911246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dirty="0"/>
              <a:t>[</a:t>
            </a:r>
            <a:r>
              <a:rPr lang="en-US" dirty="0" err="1"/>
              <a:t>Math.max</a:t>
            </a:r>
            <a:r>
              <a:rPr lang="en-US" dirty="0"/>
              <a:t>(</a:t>
            </a:r>
            <a:r>
              <a:rPr lang="en-US" altLang="zh-Hans" dirty="0" err="1"/>
              <a:t>child</a:t>
            </a:r>
            <a:r>
              <a:rPr lang="en-US" dirty="0" err="1"/>
              <a:t>.start</a:t>
            </a:r>
            <a:r>
              <a:rPr lang="en-US" dirty="0"/>
              <a:t>, start), </a:t>
            </a:r>
            <a:r>
              <a:rPr lang="en-US" dirty="0" err="1"/>
              <a:t>Math.min</a:t>
            </a:r>
            <a:r>
              <a:rPr lang="en-US" dirty="0"/>
              <a:t>(</a:t>
            </a:r>
            <a:r>
              <a:rPr lang="en-US" altLang="zh-Hans" dirty="0" err="1"/>
              <a:t>child</a:t>
            </a:r>
            <a:r>
              <a:rPr lang="en-US" dirty="0" err="1"/>
              <a:t>.end</a:t>
            </a:r>
            <a:r>
              <a:rPr lang="en-US" dirty="0"/>
              <a:t>, end)</a:t>
            </a:r>
            <a:r>
              <a:rPr lang="en-US" altLang="zh-Hans" dirty="0"/>
              <a:t>]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A19DF7-9C35-434B-A9EB-24BAB924AD5E}"/>
              </a:ext>
            </a:extLst>
          </p:cNvPr>
          <p:cNvCxnSpPr/>
          <p:nvPr/>
        </p:nvCxnSpPr>
        <p:spPr>
          <a:xfrm>
            <a:off x="1979712" y="1157106"/>
            <a:ext cx="0" cy="223224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64A54E-923E-CB4F-8283-3A24503CBE0D}"/>
              </a:ext>
            </a:extLst>
          </p:cNvPr>
          <p:cNvCxnSpPr/>
          <p:nvPr/>
        </p:nvCxnSpPr>
        <p:spPr>
          <a:xfrm>
            <a:off x="4098190" y="1157106"/>
            <a:ext cx="0" cy="223224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956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3,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A4AD9-FD4B-E54C-BF6D-77348F58098C}"/>
              </a:ext>
            </a:extLst>
          </p:cNvPr>
          <p:cNvSpPr/>
          <p:nvPr/>
        </p:nvSpPr>
        <p:spPr>
          <a:xfrm>
            <a:off x="5292080" y="2993659"/>
            <a:ext cx="2746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sumRange</a:t>
            </a:r>
            <a:r>
              <a:rPr lang="en-US" sz="2000" b="1" dirty="0"/>
              <a:t>(0, 2) </a:t>
            </a:r>
            <a:r>
              <a:rPr lang="en-US" altLang="zh-Hans" sz="2000" b="1" dirty="0"/>
              <a:t>=&gt;</a:t>
            </a:r>
            <a:r>
              <a:rPr lang="en-US" sz="2000" b="1" dirty="0"/>
              <a:t> 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DBBC4-E2EA-1F43-9A7B-AC55C25F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85" y="4094653"/>
            <a:ext cx="5359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30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3,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A4AD9-FD4B-E54C-BF6D-77348F58098C}"/>
              </a:ext>
            </a:extLst>
          </p:cNvPr>
          <p:cNvSpPr/>
          <p:nvPr/>
        </p:nvSpPr>
        <p:spPr>
          <a:xfrm>
            <a:off x="5292080" y="2993659"/>
            <a:ext cx="2746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sumRange</a:t>
            </a:r>
            <a:r>
              <a:rPr lang="en-US" sz="2000" b="1" dirty="0"/>
              <a:t>(</a:t>
            </a:r>
            <a:r>
              <a:rPr lang="en-US" altLang="zh-Hans" sz="2000" b="1" dirty="0"/>
              <a:t>1</a:t>
            </a:r>
            <a:r>
              <a:rPr lang="en-US" sz="2000" b="1" dirty="0"/>
              <a:t>, 2) </a:t>
            </a:r>
            <a:r>
              <a:rPr lang="en-US" altLang="zh-Hans" sz="2000" b="1" dirty="0"/>
              <a:t>=&gt;</a:t>
            </a:r>
            <a:r>
              <a:rPr lang="en-US" sz="2000" b="1" dirty="0"/>
              <a:t> </a:t>
            </a:r>
            <a:r>
              <a:rPr lang="en-US" altLang="zh-Hans" sz="2000" b="1" dirty="0"/>
              <a:t>8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68382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3,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A4AD9-FD4B-E54C-BF6D-77348F58098C}"/>
              </a:ext>
            </a:extLst>
          </p:cNvPr>
          <p:cNvSpPr/>
          <p:nvPr/>
        </p:nvSpPr>
        <p:spPr>
          <a:xfrm>
            <a:off x="4652321" y="3278149"/>
            <a:ext cx="2746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sumRange</a:t>
            </a:r>
            <a:r>
              <a:rPr lang="en-US" sz="2000" b="1" dirty="0"/>
              <a:t>(</a:t>
            </a:r>
            <a:r>
              <a:rPr lang="en-US" altLang="zh-Hans" sz="2000" b="1" dirty="0"/>
              <a:t>1</a:t>
            </a:r>
            <a:r>
              <a:rPr lang="en-US" sz="2000" b="1" dirty="0"/>
              <a:t>, 2) </a:t>
            </a:r>
            <a:r>
              <a:rPr lang="en-US" altLang="zh-Hans" sz="2000" b="1" dirty="0"/>
              <a:t>=&gt;</a:t>
            </a:r>
            <a:r>
              <a:rPr lang="en-US" sz="2000" b="1" dirty="0"/>
              <a:t> </a:t>
            </a:r>
            <a:r>
              <a:rPr lang="en-US" altLang="zh-Hans" sz="2000" b="1" dirty="0"/>
              <a:t>8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594DE-FCC2-1B46-BB1A-036916E33C36}"/>
              </a:ext>
            </a:extLst>
          </p:cNvPr>
          <p:cNvSpPr txBox="1"/>
          <p:nvPr/>
        </p:nvSpPr>
        <p:spPr>
          <a:xfrm>
            <a:off x="2927927" y="3962400"/>
            <a:ext cx="9653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000" dirty="0"/>
              <a:t>start:</a:t>
            </a:r>
            <a:r>
              <a:rPr lang="zh-Hans" altLang="en-US" sz="2000" dirty="0"/>
              <a:t> </a:t>
            </a:r>
            <a:r>
              <a:rPr lang="en-US" altLang="zh-Hans" sz="2000" dirty="0"/>
              <a:t>1</a:t>
            </a:r>
          </a:p>
          <a:p>
            <a:r>
              <a:rPr lang="en-US" altLang="zh-Hans" sz="2000" dirty="0"/>
              <a:t>end:</a:t>
            </a:r>
            <a:r>
              <a:rPr lang="zh-Hans" altLang="en-US" sz="2000" dirty="0"/>
              <a:t> </a:t>
            </a:r>
            <a:r>
              <a:rPr lang="en-US" altLang="zh-Hans" sz="2000" dirty="0"/>
              <a:t>2</a:t>
            </a:r>
          </a:p>
          <a:p>
            <a:r>
              <a:rPr lang="en-US" altLang="zh-Hans" sz="2000" dirty="0"/>
              <a:t>mid:</a:t>
            </a:r>
            <a:r>
              <a:rPr lang="zh-Hans" altLang="en-US" sz="2000" dirty="0"/>
              <a:t> </a:t>
            </a:r>
            <a:r>
              <a:rPr lang="en-US" altLang="zh-Hans" sz="2000" dirty="0"/>
              <a:t>1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832CFB-888A-CD49-B0B0-89F8E2237BBE}"/>
              </a:ext>
            </a:extLst>
          </p:cNvPr>
          <p:cNvSpPr txBox="1"/>
          <p:nvPr/>
        </p:nvSpPr>
        <p:spPr>
          <a:xfrm>
            <a:off x="5076056" y="4044395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dirty="0"/>
              <a:t>left:</a:t>
            </a:r>
            <a:r>
              <a:rPr lang="zh-Hans" altLang="en-US" sz="2000" dirty="0"/>
              <a:t> </a:t>
            </a:r>
            <a:r>
              <a:rPr lang="en-US" altLang="zh-Hans" sz="2000" dirty="0"/>
              <a:t>[1,</a:t>
            </a:r>
            <a:r>
              <a:rPr lang="zh-Hans" altLang="en-US" sz="2000" dirty="0"/>
              <a:t> </a:t>
            </a:r>
            <a:r>
              <a:rPr lang="en-US" altLang="zh-Hans" sz="2000" dirty="0"/>
              <a:t>1</a:t>
            </a:r>
            <a:r>
              <a:rPr lang="zh-Hans" altLang="en-US" sz="2000" dirty="0"/>
              <a:t> </a:t>
            </a:r>
            <a:r>
              <a:rPr lang="en-US" altLang="zh-Hans" sz="2000" dirty="0"/>
              <a:t>]</a:t>
            </a:r>
          </a:p>
          <a:p>
            <a:r>
              <a:rPr lang="en-US" altLang="zh-Hans" sz="2000" dirty="0"/>
              <a:t>right:</a:t>
            </a:r>
            <a:r>
              <a:rPr lang="zh-Hans" altLang="en-US" sz="2000" dirty="0"/>
              <a:t> </a:t>
            </a:r>
            <a:r>
              <a:rPr lang="en-US" altLang="zh-Hans" sz="2000" dirty="0"/>
              <a:t>[2,</a:t>
            </a:r>
            <a:r>
              <a:rPr lang="zh-Hans" altLang="en-US" sz="2000" dirty="0"/>
              <a:t> </a:t>
            </a:r>
            <a:r>
              <a:rPr lang="en-US" altLang="zh-Hans" sz="2000" dirty="0"/>
              <a:t>2]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90ED3200-567F-A544-8863-8CF96D85912F}"/>
              </a:ext>
            </a:extLst>
          </p:cNvPr>
          <p:cNvSpPr/>
          <p:nvPr/>
        </p:nvSpPr>
        <p:spPr>
          <a:xfrm>
            <a:off x="3920082" y="4182314"/>
            <a:ext cx="864096" cy="432048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53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3,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A4AD9-FD4B-E54C-BF6D-77348F58098C}"/>
              </a:ext>
            </a:extLst>
          </p:cNvPr>
          <p:cNvSpPr/>
          <p:nvPr/>
        </p:nvSpPr>
        <p:spPr>
          <a:xfrm>
            <a:off x="4652321" y="3278149"/>
            <a:ext cx="2746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sumRange</a:t>
            </a:r>
            <a:r>
              <a:rPr lang="en-US" sz="2000" b="1" dirty="0"/>
              <a:t>(</a:t>
            </a:r>
            <a:r>
              <a:rPr lang="en-US" altLang="zh-Hans" sz="2000" b="1" dirty="0"/>
              <a:t>1</a:t>
            </a:r>
            <a:r>
              <a:rPr lang="en-US" sz="2000" b="1" dirty="0"/>
              <a:t>, 2) </a:t>
            </a:r>
            <a:r>
              <a:rPr lang="en-US" altLang="zh-Hans" sz="2000" b="1" dirty="0"/>
              <a:t>=&gt;</a:t>
            </a:r>
            <a:r>
              <a:rPr lang="en-US" sz="2000" b="1" dirty="0"/>
              <a:t> </a:t>
            </a:r>
            <a:r>
              <a:rPr lang="en-US" altLang="zh-Hans" sz="2000" b="1" dirty="0"/>
              <a:t>8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832CFB-888A-CD49-B0B0-89F8E2237BBE}"/>
              </a:ext>
            </a:extLst>
          </p:cNvPr>
          <p:cNvSpPr txBox="1"/>
          <p:nvPr/>
        </p:nvSpPr>
        <p:spPr>
          <a:xfrm>
            <a:off x="5481743" y="1370424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dirty="0"/>
              <a:t>right:</a:t>
            </a:r>
            <a:r>
              <a:rPr lang="zh-Hans" altLang="en-US" sz="2000" dirty="0"/>
              <a:t> </a:t>
            </a:r>
            <a:r>
              <a:rPr lang="en-US" altLang="zh-Hans" sz="2000" dirty="0"/>
              <a:t>[2,</a:t>
            </a:r>
            <a:r>
              <a:rPr lang="zh-Hans" altLang="en-US" sz="2000" dirty="0"/>
              <a:t> </a:t>
            </a:r>
            <a:r>
              <a:rPr lang="en-US" altLang="zh-Hans" sz="2000" dirty="0"/>
              <a:t>2]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D51B5-B7D1-5B41-B2BF-816161655742}"/>
              </a:ext>
            </a:extLst>
          </p:cNvPr>
          <p:cNvSpPr/>
          <p:nvPr/>
        </p:nvSpPr>
        <p:spPr>
          <a:xfrm>
            <a:off x="2329045" y="138581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/>
              <a:t>left:</a:t>
            </a:r>
            <a:r>
              <a:rPr lang="zh-Hans" altLang="en-US" dirty="0"/>
              <a:t> </a:t>
            </a:r>
            <a:r>
              <a:rPr lang="en-US" altLang="zh-Hans" dirty="0"/>
              <a:t>[1,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 </a:t>
            </a:r>
            <a:r>
              <a:rPr lang="en-US" altLang="zh-Han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26958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3,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A4AD9-FD4B-E54C-BF6D-77348F58098C}"/>
              </a:ext>
            </a:extLst>
          </p:cNvPr>
          <p:cNvSpPr/>
          <p:nvPr/>
        </p:nvSpPr>
        <p:spPr>
          <a:xfrm>
            <a:off x="4652321" y="3278149"/>
            <a:ext cx="2746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sumRange</a:t>
            </a:r>
            <a:r>
              <a:rPr lang="en-US" sz="2000" b="1" dirty="0"/>
              <a:t>(</a:t>
            </a:r>
            <a:r>
              <a:rPr lang="en-US" altLang="zh-Hans" sz="2000" b="1" dirty="0"/>
              <a:t>1</a:t>
            </a:r>
            <a:r>
              <a:rPr lang="en-US" sz="2000" b="1" dirty="0"/>
              <a:t>, 2) </a:t>
            </a:r>
            <a:r>
              <a:rPr lang="en-US" altLang="zh-Hans" sz="2000" b="1" dirty="0"/>
              <a:t>=&gt;</a:t>
            </a:r>
            <a:r>
              <a:rPr lang="en-US" sz="2000" b="1" dirty="0"/>
              <a:t> </a:t>
            </a:r>
            <a:r>
              <a:rPr lang="en-US" altLang="zh-Hans" sz="2000" b="1" dirty="0"/>
              <a:t>8</a:t>
            </a:r>
            <a:endParaRPr lang="en-US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D51B5-B7D1-5B41-B2BF-816161655742}"/>
              </a:ext>
            </a:extLst>
          </p:cNvPr>
          <p:cNvSpPr/>
          <p:nvPr/>
        </p:nvSpPr>
        <p:spPr>
          <a:xfrm>
            <a:off x="756428" y="252223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/>
              <a:t>left:</a:t>
            </a:r>
            <a:r>
              <a:rPr lang="zh-Hans" altLang="en-US" dirty="0"/>
              <a:t> </a:t>
            </a:r>
            <a:r>
              <a:rPr lang="en-US" altLang="zh-Hans" dirty="0"/>
              <a:t>[1,</a:t>
            </a:r>
            <a:r>
              <a:rPr lang="zh-Hans" altLang="en-US" dirty="0"/>
              <a:t> </a:t>
            </a:r>
            <a:r>
              <a:rPr lang="en-US" altLang="zh-Hans" dirty="0"/>
              <a:t>0]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119532-396A-A84D-9C71-3527945D80E6}"/>
              </a:ext>
            </a:extLst>
          </p:cNvPr>
          <p:cNvCxnSpPr>
            <a:cxnSpLocks/>
          </p:cNvCxnSpPr>
          <p:nvPr/>
        </p:nvCxnSpPr>
        <p:spPr>
          <a:xfrm flipH="1" flipV="1">
            <a:off x="5171822" y="1293151"/>
            <a:ext cx="1416402" cy="64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785CDC-FDC2-D748-BE1A-85AA4800C640}"/>
              </a:ext>
            </a:extLst>
          </p:cNvPr>
          <p:cNvSpPr txBox="1"/>
          <p:nvPr/>
        </p:nvSpPr>
        <p:spPr>
          <a:xfrm>
            <a:off x="5872549" y="1304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724041-7C5D-E74F-8671-316D1796ADA4}"/>
              </a:ext>
            </a:extLst>
          </p:cNvPr>
          <p:cNvSpPr/>
          <p:nvPr/>
        </p:nvSpPr>
        <p:spPr>
          <a:xfrm>
            <a:off x="3290335" y="2531100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/>
              <a:t>right:</a:t>
            </a:r>
            <a:r>
              <a:rPr lang="zh-Hans" altLang="en-US" dirty="0"/>
              <a:t> </a:t>
            </a:r>
            <a:r>
              <a:rPr lang="en-US" altLang="zh-Hans" dirty="0"/>
              <a:t>[1,</a:t>
            </a:r>
            <a:r>
              <a:rPr lang="zh-Hans" altLang="en-US" dirty="0"/>
              <a:t> </a:t>
            </a:r>
            <a:r>
              <a:rPr lang="en-US" altLang="zh-Hans" dirty="0"/>
              <a:t>1]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03613-A067-974F-BCBB-631B9EF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2" y="3909123"/>
            <a:ext cx="2041756" cy="2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22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3,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A4AD9-FD4B-E54C-BF6D-77348F58098C}"/>
              </a:ext>
            </a:extLst>
          </p:cNvPr>
          <p:cNvSpPr/>
          <p:nvPr/>
        </p:nvSpPr>
        <p:spPr>
          <a:xfrm>
            <a:off x="4652321" y="3278149"/>
            <a:ext cx="2746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sumRange</a:t>
            </a:r>
            <a:r>
              <a:rPr lang="en-US" sz="2000" b="1" dirty="0"/>
              <a:t>(</a:t>
            </a:r>
            <a:r>
              <a:rPr lang="en-US" altLang="zh-Hans" sz="2000" b="1" dirty="0"/>
              <a:t>1</a:t>
            </a:r>
            <a:r>
              <a:rPr lang="en-US" sz="2000" b="1" dirty="0"/>
              <a:t>, 2) </a:t>
            </a:r>
            <a:r>
              <a:rPr lang="en-US" altLang="zh-Hans" sz="2000" b="1" dirty="0"/>
              <a:t>=&gt;</a:t>
            </a:r>
            <a:r>
              <a:rPr lang="en-US" sz="2000" b="1" dirty="0"/>
              <a:t> </a:t>
            </a:r>
            <a:r>
              <a:rPr lang="en-US" altLang="zh-Hans" sz="2000" b="1" dirty="0"/>
              <a:t>8</a:t>
            </a:r>
            <a:endParaRPr lang="en-US" sz="20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119532-396A-A84D-9C71-3527945D80E6}"/>
              </a:ext>
            </a:extLst>
          </p:cNvPr>
          <p:cNvCxnSpPr>
            <a:cxnSpLocks/>
          </p:cNvCxnSpPr>
          <p:nvPr/>
        </p:nvCxnSpPr>
        <p:spPr>
          <a:xfrm flipH="1" flipV="1">
            <a:off x="5171822" y="1293151"/>
            <a:ext cx="1416402" cy="64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785CDC-FDC2-D748-BE1A-85AA4800C640}"/>
              </a:ext>
            </a:extLst>
          </p:cNvPr>
          <p:cNvSpPr txBox="1"/>
          <p:nvPr/>
        </p:nvSpPr>
        <p:spPr>
          <a:xfrm>
            <a:off x="5872549" y="1304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724041-7C5D-E74F-8671-316D1796ADA4}"/>
              </a:ext>
            </a:extLst>
          </p:cNvPr>
          <p:cNvSpPr/>
          <p:nvPr/>
        </p:nvSpPr>
        <p:spPr>
          <a:xfrm>
            <a:off x="3449151" y="255384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/>
              <a:t>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03613-A067-974F-BCBB-631B9EF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2" y="3909123"/>
            <a:ext cx="2041756" cy="28450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A71370-CE67-2A43-8CDA-2C849D727B7C}"/>
              </a:ext>
            </a:extLst>
          </p:cNvPr>
          <p:cNvCxnSpPr>
            <a:cxnSpLocks/>
          </p:cNvCxnSpPr>
          <p:nvPr/>
        </p:nvCxnSpPr>
        <p:spPr>
          <a:xfrm flipV="1">
            <a:off x="1016818" y="2476553"/>
            <a:ext cx="1174222" cy="708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EE5B1E-4F94-2F46-86D3-2DDA61F51D32}"/>
              </a:ext>
            </a:extLst>
          </p:cNvPr>
          <p:cNvSpPr txBox="1"/>
          <p:nvPr/>
        </p:nvSpPr>
        <p:spPr>
          <a:xfrm>
            <a:off x="1274618" y="2540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F4F4B7-C16C-9F45-BC8D-E3CF952E3981}"/>
              </a:ext>
            </a:extLst>
          </p:cNvPr>
          <p:cNvCxnSpPr>
            <a:cxnSpLocks/>
          </p:cNvCxnSpPr>
          <p:nvPr/>
        </p:nvCxnSpPr>
        <p:spPr>
          <a:xfrm flipH="1" flipV="1">
            <a:off x="3354812" y="2427734"/>
            <a:ext cx="143475" cy="769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985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3,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A4AD9-FD4B-E54C-BF6D-77348F58098C}"/>
              </a:ext>
            </a:extLst>
          </p:cNvPr>
          <p:cNvSpPr/>
          <p:nvPr/>
        </p:nvSpPr>
        <p:spPr>
          <a:xfrm>
            <a:off x="4652321" y="3278149"/>
            <a:ext cx="2746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sumRange</a:t>
            </a:r>
            <a:r>
              <a:rPr lang="en-US" sz="2000" b="1" dirty="0"/>
              <a:t>(</a:t>
            </a:r>
            <a:r>
              <a:rPr lang="en-US" altLang="zh-Hans" sz="2000" b="1" dirty="0"/>
              <a:t>1</a:t>
            </a:r>
            <a:r>
              <a:rPr lang="en-US" sz="2000" b="1" dirty="0"/>
              <a:t>, 2) </a:t>
            </a:r>
            <a:r>
              <a:rPr lang="en-US" altLang="zh-Hans" sz="2000" b="1" dirty="0"/>
              <a:t>=&gt;</a:t>
            </a:r>
            <a:r>
              <a:rPr lang="en-US" sz="2000" b="1" dirty="0"/>
              <a:t> </a:t>
            </a:r>
            <a:r>
              <a:rPr lang="en-US" altLang="zh-Hans" sz="2000" b="1" dirty="0"/>
              <a:t>8</a:t>
            </a:r>
            <a:endParaRPr lang="en-US" sz="20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119532-396A-A84D-9C71-3527945D80E6}"/>
              </a:ext>
            </a:extLst>
          </p:cNvPr>
          <p:cNvCxnSpPr>
            <a:cxnSpLocks/>
          </p:cNvCxnSpPr>
          <p:nvPr/>
        </p:nvCxnSpPr>
        <p:spPr>
          <a:xfrm flipH="1" flipV="1">
            <a:off x="5171822" y="1293151"/>
            <a:ext cx="1416402" cy="64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785CDC-FDC2-D748-BE1A-85AA4800C640}"/>
              </a:ext>
            </a:extLst>
          </p:cNvPr>
          <p:cNvSpPr txBox="1"/>
          <p:nvPr/>
        </p:nvSpPr>
        <p:spPr>
          <a:xfrm>
            <a:off x="5872549" y="1304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724041-7C5D-E74F-8671-316D1796ADA4}"/>
              </a:ext>
            </a:extLst>
          </p:cNvPr>
          <p:cNvSpPr/>
          <p:nvPr/>
        </p:nvSpPr>
        <p:spPr>
          <a:xfrm>
            <a:off x="3000261" y="134206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/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A71370-CE67-2A43-8CDA-2C849D727B7C}"/>
              </a:ext>
            </a:extLst>
          </p:cNvPr>
          <p:cNvCxnSpPr>
            <a:cxnSpLocks/>
          </p:cNvCxnSpPr>
          <p:nvPr/>
        </p:nvCxnSpPr>
        <p:spPr>
          <a:xfrm flipV="1">
            <a:off x="2703224" y="1294918"/>
            <a:ext cx="1174222" cy="708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EE5B1E-4F94-2F46-86D3-2DDA61F51D32}"/>
              </a:ext>
            </a:extLst>
          </p:cNvPr>
          <p:cNvSpPr txBox="1"/>
          <p:nvPr/>
        </p:nvSpPr>
        <p:spPr>
          <a:xfrm>
            <a:off x="1274618" y="2540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4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13117-FE23-4C42-B901-89326A5C614E}"/>
              </a:ext>
            </a:extLst>
          </p:cNvPr>
          <p:cNvSpPr/>
          <p:nvPr/>
        </p:nvSpPr>
        <p:spPr>
          <a:xfrm>
            <a:off x="3347864" y="483518"/>
            <a:ext cx="2555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</a:rPr>
              <a:t>Segment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29BACE-E124-164E-B4AC-30942D110A6C}"/>
              </a:ext>
            </a:extLst>
          </p:cNvPr>
          <p:cNvSpPr/>
          <p:nvPr/>
        </p:nvSpPr>
        <p:spPr>
          <a:xfrm>
            <a:off x="1331640" y="1203598"/>
            <a:ext cx="6984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The structure of Segment Tree is a binary tree which each node has two</a:t>
            </a:r>
            <a:r>
              <a:rPr lang="zh-Hans" alt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attributes start and end denote an segment / interval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C4269-3C64-6F41-AC82-BA868F42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35" y="2787774"/>
            <a:ext cx="4584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1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2C021-4798-C545-B1CB-42C463F9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3478"/>
            <a:ext cx="7510090" cy="48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4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3,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25001B8-8FC5-594E-A480-D1223502F797}"/>
              </a:ext>
            </a:extLst>
          </p:cNvPr>
          <p:cNvSpPr/>
          <p:nvPr/>
        </p:nvSpPr>
        <p:spPr>
          <a:xfrm>
            <a:off x="3838834" y="3966291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update(1, 2)</a:t>
            </a:r>
          </a:p>
        </p:txBody>
      </p:sp>
    </p:spTree>
    <p:extLst>
      <p:ext uri="{BB962C8B-B14F-4D97-AF65-F5344CB8AC3E}">
        <p14:creationId xmlns:p14="http://schemas.microsoft.com/office/powerpoint/2010/main" val="661772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</a:t>
            </a:r>
            <a:r>
              <a:rPr lang="en-US" altLang="zh-Hans" sz="2000" b="1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002060"/>
                </a:solidFill>
              </a:rPr>
              <a:t>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3)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25001B8-8FC5-594E-A480-D1223502F797}"/>
              </a:ext>
            </a:extLst>
          </p:cNvPr>
          <p:cNvSpPr/>
          <p:nvPr/>
        </p:nvSpPr>
        <p:spPr>
          <a:xfrm>
            <a:off x="3838834" y="3966291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update(1, 2)</a:t>
            </a:r>
          </a:p>
        </p:txBody>
      </p:sp>
    </p:spTree>
    <p:extLst>
      <p:ext uri="{BB962C8B-B14F-4D97-AF65-F5344CB8AC3E}">
        <p14:creationId xmlns:p14="http://schemas.microsoft.com/office/powerpoint/2010/main" val="2312617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</a:t>
            </a:r>
            <a:r>
              <a:rPr lang="en-US" altLang="zh-Hans" sz="2000" b="1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002060"/>
                </a:solidFill>
              </a:rPr>
              <a:t>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4)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</a:t>
            </a:r>
            <a:r>
              <a:rPr lang="en-US" altLang="zh-Hans" dirty="0">
                <a:solidFill>
                  <a:srgbClr val="FF0000"/>
                </a:solidFill>
              </a:rPr>
              <a:t>2</a:t>
            </a:r>
            <a:r>
              <a:rPr lang="en-US" altLang="zh-Hans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25001B8-8FC5-594E-A480-D1223502F797}"/>
              </a:ext>
            </a:extLst>
          </p:cNvPr>
          <p:cNvSpPr/>
          <p:nvPr/>
        </p:nvSpPr>
        <p:spPr>
          <a:xfrm>
            <a:off x="3838834" y="3966291"/>
            <a:ext cx="13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000" dirty="0"/>
              <a:t>Bottom</a:t>
            </a:r>
            <a:r>
              <a:rPr lang="zh-Hans" altLang="en-US" sz="2000" dirty="0"/>
              <a:t> </a:t>
            </a:r>
            <a:r>
              <a:rPr lang="en-US" altLang="zh-Hans" sz="2000" dirty="0"/>
              <a:t>Up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987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</a:t>
            </a:r>
            <a:r>
              <a:rPr lang="en-US" altLang="zh-Hans" sz="2000" b="1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002060"/>
                </a:solidFill>
              </a:rPr>
              <a:t>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9)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</a:t>
            </a:r>
            <a:r>
              <a:rPr lang="en-US" altLang="zh-Hans" dirty="0">
                <a:solidFill>
                  <a:srgbClr val="FF0000"/>
                </a:solidFill>
              </a:rPr>
              <a:t>3</a:t>
            </a:r>
            <a:r>
              <a:rPr lang="en-US" altLang="zh-Hans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</a:t>
            </a:r>
            <a:r>
              <a:rPr lang="en-US" altLang="zh-Hans" dirty="0">
                <a:solidFill>
                  <a:srgbClr val="FF0000"/>
                </a:solidFill>
              </a:rPr>
              <a:t>2</a:t>
            </a:r>
            <a:r>
              <a:rPr lang="en-US" altLang="zh-Hans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FBA3A0A-1623-9C4D-BFCF-66A5435C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586" y="2865999"/>
            <a:ext cx="4191000" cy="172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9C8CBB-C618-F84B-8545-AFC1F9BFA25E}"/>
              </a:ext>
            </a:extLst>
          </p:cNvPr>
          <p:cNvSpPr txBox="1"/>
          <p:nvPr/>
        </p:nvSpPr>
        <p:spPr>
          <a:xfrm>
            <a:off x="3047529" y="396629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Base</a:t>
            </a:r>
            <a:r>
              <a:rPr lang="zh-Hans" altLang="en-US" dirty="0"/>
              <a:t> </a:t>
            </a:r>
            <a:r>
              <a:rPr lang="en-US" altLang="zh-Hans" dirty="0"/>
              <a:t>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44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0BACA-D80C-8E45-B409-B7C129A149D9}"/>
              </a:ext>
            </a:extLst>
          </p:cNvPr>
          <p:cNvSpPr/>
          <p:nvPr/>
        </p:nvSpPr>
        <p:spPr>
          <a:xfrm>
            <a:off x="3203848" y="12347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Given </a:t>
            </a:r>
            <a:r>
              <a:rPr lang="en-US" sz="2000" b="1" dirty="0" err="1">
                <a:solidFill>
                  <a:srgbClr val="002060"/>
                </a:solidFill>
              </a:rPr>
              <a:t>nums</a:t>
            </a:r>
            <a:r>
              <a:rPr lang="en-US" sz="2000" b="1" dirty="0">
                <a:solidFill>
                  <a:srgbClr val="002060"/>
                </a:solidFill>
              </a:rPr>
              <a:t> = [1, </a:t>
            </a:r>
            <a:r>
              <a:rPr lang="en-US" altLang="zh-Hans" sz="2000" b="1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002060"/>
                </a:solidFill>
              </a:rPr>
              <a:t>, 5]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68F691-31D1-554C-95D8-0ED0674AEC57}"/>
              </a:ext>
            </a:extLst>
          </p:cNvPr>
          <p:cNvSpPr/>
          <p:nvPr/>
        </p:nvSpPr>
        <p:spPr>
          <a:xfrm>
            <a:off x="3401004" y="843558"/>
            <a:ext cx="197450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</a:t>
            </a:r>
            <a:r>
              <a:rPr lang="en-US" altLang="zh-Hans" dirty="0">
                <a:solidFill>
                  <a:srgbClr val="FF0000"/>
                </a:solidFill>
              </a:rPr>
              <a:t> 8</a:t>
            </a:r>
            <a:r>
              <a:rPr lang="en-US" altLang="zh-Hans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F32F1-AD4B-E944-9C9E-F5357D6FE3AE}"/>
              </a:ext>
            </a:extLst>
          </p:cNvPr>
          <p:cNvSpPr/>
          <p:nvPr/>
        </p:nvSpPr>
        <p:spPr>
          <a:xfrm>
            <a:off x="1979712" y="1995686"/>
            <a:ext cx="2099656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</a:t>
            </a:r>
            <a:r>
              <a:rPr lang="en-US" altLang="zh-Hans" dirty="0">
                <a:solidFill>
                  <a:srgbClr val="FF0000"/>
                </a:solidFill>
              </a:rPr>
              <a:t>3</a:t>
            </a:r>
            <a:r>
              <a:rPr lang="en-US" altLang="zh-Hans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0AE317-C5F7-544F-8F11-FC5185192A68}"/>
              </a:ext>
            </a:extLst>
          </p:cNvPr>
          <p:cNvSpPr/>
          <p:nvPr/>
        </p:nvSpPr>
        <p:spPr>
          <a:xfrm>
            <a:off x="5076056" y="1995686"/>
            <a:ext cx="216024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 (sum = 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D7BAA4-A707-DC4F-B451-DC8797B8CDB9}"/>
              </a:ext>
            </a:extLst>
          </p:cNvPr>
          <p:cNvSpPr/>
          <p:nvPr/>
        </p:nvSpPr>
        <p:spPr>
          <a:xfrm>
            <a:off x="390839" y="3255446"/>
            <a:ext cx="1800200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 (sum = 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8452-18D5-E444-99B3-BF7B78119421}"/>
              </a:ext>
            </a:extLst>
          </p:cNvPr>
          <p:cNvSpPr/>
          <p:nvPr/>
        </p:nvSpPr>
        <p:spPr>
          <a:xfrm>
            <a:off x="2506793" y="3246211"/>
            <a:ext cx="1696039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 (sum = </a:t>
            </a:r>
            <a:r>
              <a:rPr lang="en-US" altLang="zh-Hans" dirty="0">
                <a:solidFill>
                  <a:srgbClr val="FF0000"/>
                </a:solidFill>
              </a:rPr>
              <a:t>2</a:t>
            </a:r>
            <a:r>
              <a:rPr lang="en-US" altLang="zh-Hans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B7440E-7F82-2441-9211-5E75E693F1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029540" y="1275606"/>
            <a:ext cx="11521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59E08-9A67-F64F-99D5-AE7BF5635B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3132" y="1297011"/>
            <a:ext cx="1603044" cy="69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6FA20-E4B5-D141-9B35-06EA1B42C34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90939" y="2476552"/>
            <a:ext cx="1215854" cy="77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5667D1-C424-5441-BBC5-C03FF454D05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25858" y="2440928"/>
            <a:ext cx="128955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4DC98A1-7E5D-6E46-85BF-A161D2F7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937" y="2668454"/>
            <a:ext cx="38227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79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4EB8F-C656-4F41-A8B3-2DC71BBF21F4}"/>
              </a:ext>
            </a:extLst>
          </p:cNvPr>
          <p:cNvSpPr/>
          <p:nvPr/>
        </p:nvSpPr>
        <p:spPr>
          <a:xfrm>
            <a:off x="2555776" y="555526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谷歌经典难题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A5C73-8BB0-8B4A-82C4-4197D97B8716}"/>
              </a:ext>
            </a:extLst>
          </p:cNvPr>
          <p:cNvSpPr txBox="1"/>
          <p:nvPr/>
        </p:nvSpPr>
        <p:spPr>
          <a:xfrm>
            <a:off x="1187624" y="1995686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</a:t>
            </a:r>
            <a:r>
              <a:rPr lang="zh-Hans" altLang="en-US" sz="2400" dirty="0"/>
              <a:t> </a:t>
            </a:r>
            <a:r>
              <a:rPr lang="en-US" altLang="zh-Hans" sz="2400" dirty="0"/>
              <a:t>bulb</a:t>
            </a:r>
            <a:r>
              <a:rPr lang="zh-Hans" altLang="en-US" sz="2400" dirty="0"/>
              <a:t> </a:t>
            </a:r>
            <a:r>
              <a:rPr lang="en-US" altLang="zh-Hans" sz="2400" dirty="0"/>
              <a:t>1,</a:t>
            </a:r>
            <a:r>
              <a:rPr lang="zh-Hans" altLang="en-US" sz="2400" dirty="0"/>
              <a:t> </a:t>
            </a:r>
            <a:r>
              <a:rPr lang="en-US" altLang="zh-Hans" sz="2400" dirty="0"/>
              <a:t>2,</a:t>
            </a:r>
            <a:r>
              <a:rPr lang="zh-Hans" altLang="en-US" sz="2400" dirty="0"/>
              <a:t> </a:t>
            </a:r>
            <a:r>
              <a:rPr lang="en-US" altLang="zh-Hans" sz="2400" dirty="0"/>
              <a:t>3,</a:t>
            </a:r>
            <a:r>
              <a:rPr lang="zh-Hans" altLang="en-US" sz="2400" dirty="0"/>
              <a:t> </a:t>
            </a:r>
            <a:r>
              <a:rPr lang="en-US" altLang="zh-Hans" sz="2400" dirty="0"/>
              <a:t>…</a:t>
            </a:r>
            <a:r>
              <a:rPr lang="zh-Hans" altLang="en-US" sz="2400" dirty="0"/>
              <a:t> </a:t>
            </a:r>
            <a:r>
              <a:rPr lang="en-US" altLang="zh-Hans" sz="2400" dirty="0"/>
              <a:t>n.</a:t>
            </a:r>
            <a:r>
              <a:rPr lang="zh-Hans" altLang="en-US" sz="2400" dirty="0"/>
              <a:t> </a:t>
            </a:r>
            <a:r>
              <a:rPr lang="en-US" altLang="zh-Hans" sz="2400" dirty="0"/>
              <a:t>Implement</a:t>
            </a:r>
            <a:r>
              <a:rPr lang="zh-Hans" altLang="en-US" sz="2400" dirty="0"/>
              <a:t> </a:t>
            </a:r>
            <a:r>
              <a:rPr lang="en-US" altLang="zh-Hans" sz="2400" dirty="0"/>
              <a:t>two</a:t>
            </a:r>
            <a:r>
              <a:rPr lang="zh-Hans" altLang="en-US" sz="2400" dirty="0"/>
              <a:t> </a:t>
            </a:r>
            <a:r>
              <a:rPr lang="en-US" altLang="zh-Hans" sz="2400" dirty="0"/>
              <a:t>methods: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" sz="2400" dirty="0"/>
              <a:t>void</a:t>
            </a:r>
            <a:r>
              <a:rPr lang="zh-Hans" altLang="en-US" sz="2400" dirty="0"/>
              <a:t> </a:t>
            </a:r>
            <a:r>
              <a:rPr lang="en-US" altLang="zh-Hans" sz="2400" dirty="0"/>
              <a:t>toggle(</a:t>
            </a:r>
            <a:r>
              <a:rPr lang="en-US" altLang="zh-Hans" sz="2400" dirty="0" err="1"/>
              <a:t>int</a:t>
            </a:r>
            <a:r>
              <a:rPr lang="zh-Hans" altLang="en-US" sz="2400" dirty="0"/>
              <a:t> </a:t>
            </a:r>
            <a:r>
              <a:rPr lang="en-US" altLang="zh-Hans" sz="2400" dirty="0" err="1"/>
              <a:t>rangeBegIndex</a:t>
            </a:r>
            <a:r>
              <a:rPr lang="en-US" altLang="zh-Hans" sz="2400" dirty="0"/>
              <a:t>,</a:t>
            </a:r>
            <a:r>
              <a:rPr lang="zh-Hans" altLang="en-US" sz="2400" dirty="0"/>
              <a:t> </a:t>
            </a:r>
            <a:r>
              <a:rPr lang="en-US" altLang="zh-Hans" sz="2400" dirty="0" err="1"/>
              <a:t>int</a:t>
            </a:r>
            <a:r>
              <a:rPr lang="zh-Hans" altLang="en-US" sz="2400" dirty="0"/>
              <a:t> </a:t>
            </a:r>
            <a:r>
              <a:rPr lang="en-US" altLang="zh-Hans" sz="2400" dirty="0" err="1"/>
              <a:t>rangeEndIndex</a:t>
            </a:r>
            <a:r>
              <a:rPr lang="en-US" altLang="zh-Han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" sz="2400" dirty="0" err="1"/>
              <a:t>boolean</a:t>
            </a:r>
            <a:r>
              <a:rPr lang="zh-Hans" altLang="en-US" sz="2400" dirty="0"/>
              <a:t> </a:t>
            </a:r>
            <a:r>
              <a:rPr lang="en-US" altLang="zh-Hans" sz="2400" dirty="0" err="1"/>
              <a:t>isOn</a:t>
            </a:r>
            <a:r>
              <a:rPr lang="en-US" altLang="zh-Hans" sz="2400" dirty="0"/>
              <a:t>(</a:t>
            </a:r>
            <a:r>
              <a:rPr lang="en-US" altLang="zh-Hans" sz="2400" dirty="0" err="1"/>
              <a:t>int</a:t>
            </a:r>
            <a:r>
              <a:rPr lang="zh-Hans" altLang="en-US" sz="2400" dirty="0"/>
              <a:t> </a:t>
            </a:r>
            <a:r>
              <a:rPr lang="en-US" altLang="zh-Hans" sz="2400" dirty="0" err="1"/>
              <a:t>ithBulb</a:t>
            </a:r>
            <a:r>
              <a:rPr lang="en-US" altLang="zh-Hans" sz="2400" dirty="0"/>
              <a:t>)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68424-138A-FD48-BF4E-EF589ACE2816}"/>
              </a:ext>
            </a:extLst>
          </p:cNvPr>
          <p:cNvSpPr txBox="1"/>
          <p:nvPr/>
        </p:nvSpPr>
        <p:spPr>
          <a:xfrm>
            <a:off x="3563888" y="3727292"/>
            <a:ext cx="2634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2000" dirty="0">
                <a:solidFill>
                  <a:srgbClr val="FF0000"/>
                </a:solidFill>
              </a:rPr>
              <a:t>Segment</a:t>
            </a:r>
            <a:r>
              <a:rPr lang="zh-Hans" altLang="en-US" sz="2000" dirty="0">
                <a:solidFill>
                  <a:srgbClr val="FF0000"/>
                </a:solidFill>
              </a:rPr>
              <a:t> </a:t>
            </a:r>
            <a:r>
              <a:rPr lang="en-US" altLang="zh-Hans" sz="2000" dirty="0">
                <a:solidFill>
                  <a:srgbClr val="FF0000"/>
                </a:solidFill>
              </a:rPr>
              <a:t>Tree</a:t>
            </a:r>
            <a:r>
              <a:rPr lang="zh-Hans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的思想</a:t>
            </a:r>
            <a:endParaRPr lang="en-US" altLang="zh-Hans" sz="2000" dirty="0">
              <a:solidFill>
                <a:srgbClr val="FF0000"/>
              </a:solidFill>
            </a:endParaRPr>
          </a:p>
          <a:p>
            <a:pPr algn="ctr"/>
            <a:r>
              <a:rPr lang="en-US" altLang="zh-Hans" sz="2000" dirty="0">
                <a:solidFill>
                  <a:srgbClr val="FF0000"/>
                </a:solidFill>
              </a:rPr>
              <a:t>Interval</a:t>
            </a:r>
            <a:r>
              <a:rPr lang="zh-Hans" altLang="en-US" sz="2000" dirty="0">
                <a:solidFill>
                  <a:srgbClr val="FF0000"/>
                </a:solidFill>
              </a:rPr>
              <a:t> </a:t>
            </a:r>
            <a:r>
              <a:rPr lang="en-US" altLang="zh-Hans" sz="2000" dirty="0">
                <a:solidFill>
                  <a:srgbClr val="FF0000"/>
                </a:solidFill>
              </a:rPr>
              <a:t>Tree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83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B2DCF-DEEE-7549-908F-3678BB57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7" y="0"/>
            <a:ext cx="8912705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4FBD8A-B62B-AC45-ABDD-B58B3359D30C}"/>
              </a:ext>
            </a:extLst>
          </p:cNvPr>
          <p:cNvSpPr/>
          <p:nvPr/>
        </p:nvSpPr>
        <p:spPr>
          <a:xfrm>
            <a:off x="6732240" y="267494"/>
            <a:ext cx="19543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Mock</a:t>
            </a:r>
          </a:p>
        </p:txBody>
      </p:sp>
    </p:spTree>
    <p:extLst>
      <p:ext uri="{BB962C8B-B14F-4D97-AF65-F5344CB8AC3E}">
        <p14:creationId xmlns:p14="http://schemas.microsoft.com/office/powerpoint/2010/main" val="3452562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3928" y="3472650"/>
            <a:ext cx="4394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有任何问题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zh-Hans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请咨询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xc0d3@outlook.com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8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55217-B2D0-5F43-B32F-E898A2A87785}"/>
              </a:ext>
            </a:extLst>
          </p:cNvPr>
          <p:cNvSpPr/>
          <p:nvPr/>
        </p:nvSpPr>
        <p:spPr>
          <a:xfrm>
            <a:off x="611560" y="627534"/>
            <a:ext cx="80648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left child of node A</a:t>
            </a:r>
          </a:p>
          <a:p>
            <a:r>
              <a:rPr lang="en-US" sz="2400" dirty="0"/>
              <a:t>	start = </a:t>
            </a:r>
            <a:r>
              <a:rPr lang="en-US" sz="2400" dirty="0" err="1"/>
              <a:t>A.left</a:t>
            </a:r>
            <a:endParaRPr lang="en-US" sz="2400" dirty="0"/>
          </a:p>
          <a:p>
            <a:r>
              <a:rPr lang="en-US" sz="2400" dirty="0"/>
              <a:t>	end = (</a:t>
            </a:r>
            <a:r>
              <a:rPr lang="en-US" sz="2400" dirty="0" err="1"/>
              <a:t>A.left</a:t>
            </a:r>
            <a:r>
              <a:rPr lang="en-US" sz="2400" dirty="0"/>
              <a:t> + </a:t>
            </a:r>
            <a:r>
              <a:rPr lang="en-US" sz="2400" dirty="0" err="1"/>
              <a:t>A.right</a:t>
            </a:r>
            <a:r>
              <a:rPr lang="en-US" sz="2400" dirty="0"/>
              <a:t>) /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right child of node A</a:t>
            </a:r>
          </a:p>
          <a:p>
            <a:r>
              <a:rPr lang="en-US" sz="2400" dirty="0"/>
              <a:t>	start = (</a:t>
            </a:r>
            <a:r>
              <a:rPr lang="en-US" sz="2400" dirty="0" err="1"/>
              <a:t>A.left</a:t>
            </a:r>
            <a:r>
              <a:rPr lang="en-US" sz="2400" dirty="0"/>
              <a:t> + </a:t>
            </a:r>
            <a:r>
              <a:rPr lang="en-US" sz="2400" dirty="0" err="1"/>
              <a:t>A.right</a:t>
            </a:r>
            <a:r>
              <a:rPr lang="en-US" sz="2400" dirty="0"/>
              <a:t>) / 2 + 1</a:t>
            </a:r>
          </a:p>
          <a:p>
            <a:r>
              <a:rPr lang="en-US" sz="2400" dirty="0"/>
              <a:t>	end = </a:t>
            </a:r>
            <a:r>
              <a:rPr lang="en-US" sz="2400" dirty="0" err="1"/>
              <a:t>A.right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start equals to end, there will be no children for this node</a:t>
            </a:r>
          </a:p>
        </p:txBody>
      </p:sp>
    </p:spTree>
    <p:extLst>
      <p:ext uri="{BB962C8B-B14F-4D97-AF65-F5344CB8AC3E}">
        <p14:creationId xmlns:p14="http://schemas.microsoft.com/office/powerpoint/2010/main" val="368112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311152" y="226296"/>
            <a:ext cx="387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start = 0, end = 3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677612" y="843558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2555776" y="199568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1320216" y="3219822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[0,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0]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3255304" y="3246211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181328" y="3219822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3029540" y="1275606"/>
            <a:ext cx="1121836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55976" y="1275606"/>
            <a:ext cx="1193844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793980" y="2427734"/>
            <a:ext cx="1235560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503210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584406" y="2427734"/>
            <a:ext cx="1070686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901748" y="2427734"/>
            <a:ext cx="366904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3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9AEE4-C8D6-5E42-A4AC-487EEFF3D6AC}"/>
              </a:ext>
            </a:extLst>
          </p:cNvPr>
          <p:cNvSpPr/>
          <p:nvPr/>
        </p:nvSpPr>
        <p:spPr>
          <a:xfrm>
            <a:off x="2843808" y="210084"/>
            <a:ext cx="387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Given start = </a:t>
            </a:r>
            <a:r>
              <a:rPr lang="en-US" altLang="zh-Hans" sz="2400" b="1" dirty="0">
                <a:solidFill>
                  <a:srgbClr val="0070C0"/>
                </a:solidFill>
              </a:rPr>
              <a:t>1</a:t>
            </a:r>
            <a:r>
              <a:rPr lang="en-US" sz="2400" b="1" dirty="0">
                <a:solidFill>
                  <a:srgbClr val="0070C0"/>
                </a:solidFill>
              </a:rPr>
              <a:t>, end = </a:t>
            </a:r>
            <a:r>
              <a:rPr lang="en-US" altLang="zh-Hans" sz="2400" b="1" dirty="0">
                <a:solidFill>
                  <a:srgbClr val="0070C0"/>
                </a:solidFill>
              </a:rPr>
              <a:t>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A82E98-2B08-4146-8A53-47E667F13DA7}"/>
              </a:ext>
            </a:extLst>
          </p:cNvPr>
          <p:cNvSpPr/>
          <p:nvPr/>
        </p:nvSpPr>
        <p:spPr>
          <a:xfrm>
            <a:off x="3677612" y="843558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6]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AB2A4A-CBD3-B744-96C9-EC6AB0C33591}"/>
              </a:ext>
            </a:extLst>
          </p:cNvPr>
          <p:cNvSpPr/>
          <p:nvPr/>
        </p:nvSpPr>
        <p:spPr>
          <a:xfrm>
            <a:off x="2555776" y="199568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3CD5B-DC48-A144-ACC6-46E0E074FE3B}"/>
              </a:ext>
            </a:extLst>
          </p:cNvPr>
          <p:cNvSpPr/>
          <p:nvPr/>
        </p:nvSpPr>
        <p:spPr>
          <a:xfrm>
            <a:off x="5076056" y="199568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[4,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6]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BE6C0-7C8A-8F49-857E-D73E8875D7CB}"/>
              </a:ext>
            </a:extLst>
          </p:cNvPr>
          <p:cNvSpPr/>
          <p:nvPr/>
        </p:nvSpPr>
        <p:spPr>
          <a:xfrm>
            <a:off x="1320216" y="3219822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C948D-05C3-C84C-BC31-8385431B5703}"/>
              </a:ext>
            </a:extLst>
          </p:cNvPr>
          <p:cNvSpPr/>
          <p:nvPr/>
        </p:nvSpPr>
        <p:spPr>
          <a:xfrm>
            <a:off x="3255304" y="3246211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[3,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3]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DA9175-43BF-F04F-9EB2-C2E54A63B6A7}"/>
              </a:ext>
            </a:extLst>
          </p:cNvPr>
          <p:cNvSpPr/>
          <p:nvPr/>
        </p:nvSpPr>
        <p:spPr>
          <a:xfrm>
            <a:off x="4427984" y="3246211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[4,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5]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41D91-C24E-384F-BB0E-B96E03CB0193}"/>
              </a:ext>
            </a:extLst>
          </p:cNvPr>
          <p:cNvSpPr/>
          <p:nvPr/>
        </p:nvSpPr>
        <p:spPr>
          <a:xfrm>
            <a:off x="6181328" y="3219822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[6,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6]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AC8DB-B0F7-084E-B176-D374428E42CB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3029540" y="1275606"/>
            <a:ext cx="1121836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552A9-B454-3749-A4C6-CBDB9782970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55976" y="1275606"/>
            <a:ext cx="1193844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592814-725C-4344-82B6-CBB1CCF0B17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793980" y="2427734"/>
            <a:ext cx="1235560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8B22D4-BF89-DD49-9287-89DA950FB9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5858" y="2440928"/>
            <a:ext cx="503210" cy="805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28483-DF56-7C41-A67E-3485C10FF9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584406" y="2427734"/>
            <a:ext cx="1070686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88662-F32D-6944-B68A-EEB82CFC359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901748" y="2427734"/>
            <a:ext cx="366904" cy="818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92C755-6426-0845-9AD7-B5324AC6C9C3}"/>
              </a:ext>
            </a:extLst>
          </p:cNvPr>
          <p:cNvSpPr/>
          <p:nvPr/>
        </p:nvSpPr>
        <p:spPr>
          <a:xfrm>
            <a:off x="539552" y="4227934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[1,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1]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6D6FB57-3151-4143-A247-892A59928DFA}"/>
              </a:ext>
            </a:extLst>
          </p:cNvPr>
          <p:cNvSpPr/>
          <p:nvPr/>
        </p:nvSpPr>
        <p:spPr>
          <a:xfrm>
            <a:off x="2089762" y="421991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[2,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2]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FB6348-4B37-2C4B-B6ED-33E25876BA83}"/>
              </a:ext>
            </a:extLst>
          </p:cNvPr>
          <p:cNvSpPr/>
          <p:nvPr/>
        </p:nvSpPr>
        <p:spPr>
          <a:xfrm>
            <a:off x="3701894" y="4219916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[4,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4]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29BEE8-C320-A14E-B1A7-3A632821C9AB}"/>
              </a:ext>
            </a:extLst>
          </p:cNvPr>
          <p:cNvSpPr/>
          <p:nvPr/>
        </p:nvSpPr>
        <p:spPr>
          <a:xfrm>
            <a:off x="5106058" y="4202754"/>
            <a:ext cx="947528" cy="43204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002060"/>
                </a:solidFill>
              </a:rPr>
              <a:t>[5,</a:t>
            </a:r>
            <a:r>
              <a:rPr lang="zh-Hans" altLang="en-US" dirty="0">
                <a:solidFill>
                  <a:srgbClr val="002060"/>
                </a:solidFill>
              </a:rPr>
              <a:t> </a:t>
            </a:r>
            <a:r>
              <a:rPr lang="en-US" altLang="zh-Hans" dirty="0">
                <a:solidFill>
                  <a:srgbClr val="002060"/>
                </a:solidFill>
              </a:rPr>
              <a:t>5]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5314A1-4675-8B47-8786-9FD2AE6FFC0C}"/>
              </a:ext>
            </a:extLst>
          </p:cNvPr>
          <p:cNvCxnSpPr>
            <a:cxnSpLocks/>
          </p:cNvCxnSpPr>
          <p:nvPr/>
        </p:nvCxnSpPr>
        <p:spPr>
          <a:xfrm flipH="1">
            <a:off x="999056" y="3678259"/>
            <a:ext cx="634070" cy="541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D32ADA-75C5-EB40-B296-1B347ADD8100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1793980" y="3651870"/>
            <a:ext cx="769546" cy="568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1E78F5-2C92-684C-B196-F53F65B21DE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062602" y="3678259"/>
            <a:ext cx="517220" cy="524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B0E280-27E1-2544-8C57-5741A151B964}"/>
              </a:ext>
            </a:extLst>
          </p:cNvPr>
          <p:cNvCxnSpPr>
            <a:cxnSpLocks/>
          </p:cNvCxnSpPr>
          <p:nvPr/>
        </p:nvCxnSpPr>
        <p:spPr>
          <a:xfrm flipH="1">
            <a:off x="4200214" y="3686277"/>
            <a:ext cx="634070" cy="541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86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BBDB1-C607-3941-B397-A771E6E5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9582"/>
            <a:ext cx="779286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18684</TotalTime>
  <Words>2776</Words>
  <Application>Microsoft Macintosh PowerPoint</Application>
  <PresentationFormat>On-screen Show (16:9)</PresentationFormat>
  <Paragraphs>380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微软雅黑</vt:lpstr>
      <vt:lpstr>宋体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Xin Yao</cp:lastModifiedBy>
  <cp:revision>1668</cp:revision>
  <dcterms:created xsi:type="dcterms:W3CDTF">2014-06-17T10:01:34Z</dcterms:created>
  <dcterms:modified xsi:type="dcterms:W3CDTF">2018-05-01T05:44:07Z</dcterms:modified>
</cp:coreProperties>
</file>